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72" r:id="rId3"/>
  </p:sldMasterIdLst>
  <p:notesMasterIdLst>
    <p:notesMasterId r:id="rId19"/>
  </p:notesMasterIdLst>
  <p:sldIdLst>
    <p:sldId id="257" r:id="rId4"/>
    <p:sldId id="274" r:id="rId5"/>
    <p:sldId id="256" r:id="rId6"/>
    <p:sldId id="258" r:id="rId7"/>
    <p:sldId id="260" r:id="rId8"/>
    <p:sldId id="273" r:id="rId9"/>
    <p:sldId id="275" r:id="rId10"/>
    <p:sldId id="267" r:id="rId11"/>
    <p:sldId id="276" r:id="rId12"/>
    <p:sldId id="262" r:id="rId13"/>
    <p:sldId id="269" r:id="rId14"/>
    <p:sldId id="271" r:id="rId15"/>
    <p:sldId id="270" r:id="rId16"/>
    <p:sldId id="272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AC1E23-C6E8-4F3E-8B9E-DD7042C347DC}" name="Rohan S Kadkol" initials="RK" userId="S::rkadko1@lsu.edu::c0adfdd0-3ccf-4f49-998f-e553c521fb24" providerId="AD"/>
  <p188:author id="{9408DB62-5609-C993-4E0B-F365FDC57A6B}" name="Annabelle J Kanchirathingal" initials="AJK" userId="Annabelle J Kanchirathingal" providerId="None"/>
  <p188:author id="{9A56186E-DFC8-08BC-DE50-758AE416E4C3}" name="Rohan S Kadkol" initials="RSK" userId="Rohan S Kadkol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6E68C-3A44-6894-E29D-13FE48FA3E40}" v="88" dt="2022-04-28T19:06:48.515"/>
    <p1510:client id="{3769BD31-088C-87ED-59E6-F95778E60344}" v="360" dt="2022-04-28T18:23:28.748"/>
    <p1510:client id="{41E8C285-A6DD-A485-1017-32136CFD4B52}" v="128" dt="2022-04-28T08:14:00.017"/>
    <p1510:client id="{50FB1917-317B-09AA-EB82-1B8270A0B9FC}" v="267" dt="2022-04-28T20:54:30.860"/>
    <p1510:client id="{5C62D5C8-D0AD-ABA2-50D6-DEDFC273FE23}" v="372" dt="2022-04-28T18:04:39.231"/>
    <p1510:client id="{8EAE0071-A4D8-4F82-A600-7D5DB77B348A}" v="382" dt="2022-04-28T21:25:51.160"/>
    <p1510:client id="{9A3823B8-E1BF-3251-0829-24422BCE3440}" v="935" dt="2022-04-28T21:29:09.103"/>
    <p1510:client id="{AD149841-851D-D32A-6956-60FD9337B5A3}" v="68" dt="2022-04-28T21:54:12.086"/>
    <p1510:client id="{C4C55175-144C-1ECC-C9F3-DE49840ABCC5}" v="295" dt="2022-04-28T07:55:58.908"/>
    <p1510:client id="{DF021A4A-9436-EBAF-7911-4CAE79A0E4E4}" v="5" dt="2022-05-03T08:59:00.935"/>
    <p1510:client id="{E35DD33C-F061-44A6-B768-78041956D3D6}" v="8" dt="2022-04-27T22:04:23.059"/>
    <p1510:client id="{EB129E46-E4CE-7D35-0609-7F0CBC743776}" v="755" dt="2022-04-28T21:17:01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 S Kadkol" userId="S::rkadko1@lsu.edu::c0adfdd0-3ccf-4f49-998f-e553c521fb24" providerId="AD" clId="Web-{EB129E46-E4CE-7D35-0609-7F0CBC743776}"/>
    <pc:docChg chg="modSld">
      <pc:chgData name="Rohan S Kadkol" userId="S::rkadko1@lsu.edu::c0adfdd0-3ccf-4f49-998f-e553c521fb24" providerId="AD" clId="Web-{EB129E46-E4CE-7D35-0609-7F0CBC743776}" dt="2022-04-28T21:16:59.456" v="408" actId="20577"/>
      <pc:docMkLst>
        <pc:docMk/>
      </pc:docMkLst>
      <pc:sldChg chg="addSp modSp">
        <pc:chgData name="Rohan S Kadkol" userId="S::rkadko1@lsu.edu::c0adfdd0-3ccf-4f49-998f-e553c521fb24" providerId="AD" clId="Web-{EB129E46-E4CE-7D35-0609-7F0CBC743776}" dt="2022-04-28T21:01:09.815" v="174" actId="1076"/>
        <pc:sldMkLst>
          <pc:docMk/>
          <pc:sldMk cId="2995333480" sldId="269"/>
        </pc:sldMkLst>
        <pc:spChg chg="mod">
          <ac:chgData name="Rohan S Kadkol" userId="S::rkadko1@lsu.edu::c0adfdd0-3ccf-4f49-998f-e553c521fb24" providerId="AD" clId="Web-{EB129E46-E4CE-7D35-0609-7F0CBC743776}" dt="2022-04-28T21:01:09.815" v="174" actId="1076"/>
          <ac:spMkLst>
            <pc:docMk/>
            <pc:sldMk cId="2995333480" sldId="269"/>
            <ac:spMk id="3" creationId="{1125E3DC-4C1E-02C4-2F32-7908D44CD5C3}"/>
          </ac:spMkLst>
        </pc:spChg>
        <pc:spChg chg="mod">
          <ac:chgData name="Rohan S Kadkol" userId="S::rkadko1@lsu.edu::c0adfdd0-3ccf-4f49-998f-e553c521fb24" providerId="AD" clId="Web-{EB129E46-E4CE-7D35-0609-7F0CBC743776}" dt="2022-04-28T20:58:43.513" v="24" actId="1076"/>
          <ac:spMkLst>
            <pc:docMk/>
            <pc:sldMk cId="2995333480" sldId="269"/>
            <ac:spMk id="4" creationId="{FF41A282-388D-6613-3CFA-6EF7DA2C092F}"/>
          </ac:spMkLst>
        </pc:spChg>
        <pc:picChg chg="add mod">
          <ac:chgData name="Rohan S Kadkol" userId="S::rkadko1@lsu.edu::c0adfdd0-3ccf-4f49-998f-e553c521fb24" providerId="AD" clId="Web-{EB129E46-E4CE-7D35-0609-7F0CBC743776}" dt="2022-04-28T20:57:22.244" v="12" actId="1076"/>
          <ac:picMkLst>
            <pc:docMk/>
            <pc:sldMk cId="2995333480" sldId="269"/>
            <ac:picMk id="5" creationId="{931B03E1-2243-1C46-BCFA-ACFA036E6B6D}"/>
          </ac:picMkLst>
        </pc:picChg>
      </pc:sldChg>
      <pc:sldChg chg="modSp">
        <pc:chgData name="Rohan S Kadkol" userId="S::rkadko1@lsu.edu::c0adfdd0-3ccf-4f49-998f-e553c521fb24" providerId="AD" clId="Web-{EB129E46-E4CE-7D35-0609-7F0CBC743776}" dt="2022-04-28T21:07:59.844" v="221" actId="20577"/>
        <pc:sldMkLst>
          <pc:docMk/>
          <pc:sldMk cId="1808878276" sldId="271"/>
        </pc:sldMkLst>
        <pc:spChg chg="mod">
          <ac:chgData name="Rohan S Kadkol" userId="S::rkadko1@lsu.edu::c0adfdd0-3ccf-4f49-998f-e553c521fb24" providerId="AD" clId="Web-{EB129E46-E4CE-7D35-0609-7F0CBC743776}" dt="2022-04-28T21:07:12.280" v="199" actId="20577"/>
          <ac:spMkLst>
            <pc:docMk/>
            <pc:sldMk cId="1808878276" sldId="271"/>
            <ac:spMk id="9" creationId="{5A87F3CC-AEB1-BAFC-142A-D0394C7526BE}"/>
          </ac:spMkLst>
        </pc:spChg>
        <pc:spChg chg="mod">
          <ac:chgData name="Rohan S Kadkol" userId="S::rkadko1@lsu.edu::c0adfdd0-3ccf-4f49-998f-e553c521fb24" providerId="AD" clId="Web-{EB129E46-E4CE-7D35-0609-7F0CBC743776}" dt="2022-04-28T21:07:16.983" v="209" actId="20577"/>
          <ac:spMkLst>
            <pc:docMk/>
            <pc:sldMk cId="1808878276" sldId="271"/>
            <ac:spMk id="10" creationId="{E40F6EC3-A3E7-0C7C-71BE-90DFE401B4A2}"/>
          </ac:spMkLst>
        </pc:spChg>
        <pc:spChg chg="mod">
          <ac:chgData name="Rohan S Kadkol" userId="S::rkadko1@lsu.edu::c0adfdd0-3ccf-4f49-998f-e553c521fb24" providerId="AD" clId="Web-{EB129E46-E4CE-7D35-0609-7F0CBC743776}" dt="2022-04-28T21:07:59.844" v="221" actId="20577"/>
          <ac:spMkLst>
            <pc:docMk/>
            <pc:sldMk cId="1808878276" sldId="271"/>
            <ac:spMk id="11" creationId="{8F40CD00-9AAC-5067-471F-E24202F3EBD7}"/>
          </ac:spMkLst>
        </pc:spChg>
      </pc:sldChg>
      <pc:sldChg chg="addSp delSp modSp">
        <pc:chgData name="Rohan S Kadkol" userId="S::rkadko1@lsu.edu::c0adfdd0-3ccf-4f49-998f-e553c521fb24" providerId="AD" clId="Web-{EB129E46-E4CE-7D35-0609-7F0CBC743776}" dt="2022-04-28T21:05:42.230" v="181" actId="1076"/>
        <pc:sldMkLst>
          <pc:docMk/>
          <pc:sldMk cId="2364273931" sldId="273"/>
        </pc:sldMkLst>
        <pc:spChg chg="add mod">
          <ac:chgData name="Rohan S Kadkol" userId="S::rkadko1@lsu.edu::c0adfdd0-3ccf-4f49-998f-e553c521fb24" providerId="AD" clId="Web-{EB129E46-E4CE-7D35-0609-7F0CBC743776}" dt="2022-04-28T21:05:42.230" v="181" actId="1076"/>
          <ac:spMkLst>
            <pc:docMk/>
            <pc:sldMk cId="2364273931" sldId="273"/>
            <ac:spMk id="5" creationId="{C530DFE8-C10F-F1FB-6943-477B5281FF06}"/>
          </ac:spMkLst>
        </pc:spChg>
        <pc:picChg chg="del">
          <ac:chgData name="Rohan S Kadkol" userId="S::rkadko1@lsu.edu::c0adfdd0-3ccf-4f49-998f-e553c521fb24" providerId="AD" clId="Web-{EB129E46-E4CE-7D35-0609-7F0CBC743776}" dt="2022-04-28T21:05:11.838" v="175"/>
          <ac:picMkLst>
            <pc:docMk/>
            <pc:sldMk cId="2364273931" sldId="273"/>
            <ac:picMk id="4" creationId="{4184ECC2-97FE-977D-81E6-D64BC358BBBC}"/>
          </ac:picMkLst>
        </pc:picChg>
        <pc:picChg chg="mod">
          <ac:chgData name="Rohan S Kadkol" userId="S::rkadko1@lsu.edu::c0adfdd0-3ccf-4f49-998f-e553c521fb24" providerId="AD" clId="Web-{EB129E46-E4CE-7D35-0609-7F0CBC743776}" dt="2022-04-28T21:05:17.167" v="176" actId="1076"/>
          <ac:picMkLst>
            <pc:docMk/>
            <pc:sldMk cId="2364273931" sldId="273"/>
            <ac:picMk id="6" creationId="{3AB42558-E131-904E-2A05-C01C63911614}"/>
          </ac:picMkLst>
        </pc:picChg>
      </pc:sldChg>
      <pc:sldChg chg="delSp modSp">
        <pc:chgData name="Rohan S Kadkol" userId="S::rkadko1@lsu.edu::c0adfdd0-3ccf-4f49-998f-e553c521fb24" providerId="AD" clId="Web-{EB129E46-E4CE-7D35-0609-7F0CBC743776}" dt="2022-04-28T21:16:59.456" v="408" actId="20577"/>
        <pc:sldMkLst>
          <pc:docMk/>
          <pc:sldMk cId="2694377107" sldId="275"/>
        </pc:sldMkLst>
        <pc:spChg chg="mod">
          <ac:chgData name="Rohan S Kadkol" userId="S::rkadko1@lsu.edu::c0adfdd0-3ccf-4f49-998f-e553c521fb24" providerId="AD" clId="Web-{EB129E46-E4CE-7D35-0609-7F0CBC743776}" dt="2022-04-28T21:16:59.456" v="408" actId="20577"/>
          <ac:spMkLst>
            <pc:docMk/>
            <pc:sldMk cId="2694377107" sldId="275"/>
            <ac:spMk id="2" creationId="{6F2D24D8-4881-6B5E-3CC7-F8F46EA44B89}"/>
          </ac:spMkLst>
        </pc:spChg>
        <pc:spChg chg="mod">
          <ac:chgData name="Rohan S Kadkol" userId="S::rkadko1@lsu.edu::c0adfdd0-3ccf-4f49-998f-e553c521fb24" providerId="AD" clId="Web-{EB129E46-E4CE-7D35-0609-7F0CBC743776}" dt="2022-04-28T21:16:34.408" v="401" actId="20577"/>
          <ac:spMkLst>
            <pc:docMk/>
            <pc:sldMk cId="2694377107" sldId="275"/>
            <ac:spMk id="5" creationId="{C530DFE8-C10F-F1FB-6943-477B5281FF06}"/>
          </ac:spMkLst>
        </pc:spChg>
        <pc:picChg chg="mod">
          <ac:chgData name="Rohan S Kadkol" userId="S::rkadko1@lsu.edu::c0adfdd0-3ccf-4f49-998f-e553c521fb24" providerId="AD" clId="Web-{EB129E46-E4CE-7D35-0609-7F0CBC743776}" dt="2022-04-28T21:14:04.138" v="226" actId="1076"/>
          <ac:picMkLst>
            <pc:docMk/>
            <pc:sldMk cId="2694377107" sldId="275"/>
            <ac:picMk id="4" creationId="{96020098-1EF9-C21B-98FA-378BFC2EE408}"/>
          </ac:picMkLst>
        </pc:picChg>
        <pc:picChg chg="del">
          <ac:chgData name="Rohan S Kadkol" userId="S::rkadko1@lsu.edu::c0adfdd0-3ccf-4f49-998f-e553c521fb24" providerId="AD" clId="Web-{EB129E46-E4CE-7D35-0609-7F0CBC743776}" dt="2022-04-28T21:13:47.856" v="223"/>
          <ac:picMkLst>
            <pc:docMk/>
            <pc:sldMk cId="2694377107" sldId="275"/>
            <ac:picMk id="6" creationId="{3AB42558-E131-904E-2A05-C01C63911614}"/>
          </ac:picMkLst>
        </pc:picChg>
      </pc:sldChg>
    </pc:docChg>
  </pc:docChgLst>
  <pc:docChgLst>
    <pc:chgData name="Rohan S Kadkol" userId="S::rkadko1@lsu.edu::c0adfdd0-3ccf-4f49-998f-e553c521fb24" providerId="AD" clId="Web-{AD149841-851D-D32A-6956-60FD9337B5A3}"/>
    <pc:docChg chg="addSld modSld">
      <pc:chgData name="Rohan S Kadkol" userId="S::rkadko1@lsu.edu::c0adfdd0-3ccf-4f49-998f-e553c521fb24" providerId="AD" clId="Web-{AD149841-851D-D32A-6956-60FD9337B5A3}" dt="2022-04-28T21:54:11.446" v="49" actId="20577"/>
      <pc:docMkLst>
        <pc:docMk/>
      </pc:docMkLst>
      <pc:sldChg chg="modSp">
        <pc:chgData name="Rohan S Kadkol" userId="S::rkadko1@lsu.edu::c0adfdd0-3ccf-4f49-998f-e553c521fb24" providerId="AD" clId="Web-{AD149841-851D-D32A-6956-60FD9337B5A3}" dt="2022-04-28T21:54:11.446" v="49" actId="20577"/>
        <pc:sldMkLst>
          <pc:docMk/>
          <pc:sldMk cId="2367863623" sldId="272"/>
        </pc:sldMkLst>
        <pc:spChg chg="mod">
          <ac:chgData name="Rohan S Kadkol" userId="S::rkadko1@lsu.edu::c0adfdd0-3ccf-4f49-998f-e553c521fb24" providerId="AD" clId="Web-{AD149841-851D-D32A-6956-60FD9337B5A3}" dt="2022-04-28T21:54:11.446" v="49" actId="20577"/>
          <ac:spMkLst>
            <pc:docMk/>
            <pc:sldMk cId="2367863623" sldId="272"/>
            <ac:spMk id="4" creationId="{29ED9FDC-55CA-81C4-274F-69D5B77B6D58}"/>
          </ac:spMkLst>
        </pc:spChg>
      </pc:sldChg>
      <pc:sldChg chg="addSp modSp add replId">
        <pc:chgData name="Rohan S Kadkol" userId="S::rkadko1@lsu.edu::c0adfdd0-3ccf-4f49-998f-e553c521fb24" providerId="AD" clId="Web-{AD149841-851D-D32A-6956-60FD9337B5A3}" dt="2022-04-28T21:04:40.607" v="29" actId="1076"/>
        <pc:sldMkLst>
          <pc:docMk/>
          <pc:sldMk cId="2364273931" sldId="273"/>
        </pc:sldMkLst>
        <pc:spChg chg="mod">
          <ac:chgData name="Rohan S Kadkol" userId="S::rkadko1@lsu.edu::c0adfdd0-3ccf-4f49-998f-e553c521fb24" providerId="AD" clId="Web-{AD149841-851D-D32A-6956-60FD9337B5A3}" dt="2022-04-28T20:59:07.617" v="23" actId="20577"/>
          <ac:spMkLst>
            <pc:docMk/>
            <pc:sldMk cId="2364273931" sldId="273"/>
            <ac:spMk id="2" creationId="{6F2D24D8-4881-6B5E-3CC7-F8F46EA44B89}"/>
          </ac:spMkLst>
        </pc:spChg>
        <pc:spChg chg="mod">
          <ac:chgData name="Rohan S Kadkol" userId="S::rkadko1@lsu.edu::c0adfdd0-3ccf-4f49-998f-e553c521fb24" providerId="AD" clId="Web-{AD149841-851D-D32A-6956-60FD9337B5A3}" dt="2022-04-28T20:58:37.037" v="2" actId="20577"/>
          <ac:spMkLst>
            <pc:docMk/>
            <pc:sldMk cId="2364273931" sldId="273"/>
            <ac:spMk id="3" creationId="{8931D5AC-E153-7811-1D15-BE7BD27D50A4}"/>
          </ac:spMkLst>
        </pc:spChg>
        <pc:picChg chg="add mod">
          <ac:chgData name="Rohan S Kadkol" userId="S::rkadko1@lsu.edu::c0adfdd0-3ccf-4f49-998f-e553c521fb24" providerId="AD" clId="Web-{AD149841-851D-D32A-6956-60FD9337B5A3}" dt="2022-04-28T21:04:40.607" v="29" actId="1076"/>
          <ac:picMkLst>
            <pc:docMk/>
            <pc:sldMk cId="2364273931" sldId="273"/>
            <ac:picMk id="4" creationId="{4184ECC2-97FE-977D-81E6-D64BC358BBBC}"/>
          </ac:picMkLst>
        </pc:picChg>
        <pc:picChg chg="add mod">
          <ac:chgData name="Rohan S Kadkol" userId="S::rkadko1@lsu.edu::c0adfdd0-3ccf-4f49-998f-e553c521fb24" providerId="AD" clId="Web-{AD149841-851D-D32A-6956-60FD9337B5A3}" dt="2022-04-28T21:04:39.091" v="28" actId="1076"/>
          <ac:picMkLst>
            <pc:docMk/>
            <pc:sldMk cId="2364273931" sldId="273"/>
            <ac:picMk id="6" creationId="{3AB42558-E131-904E-2A05-C01C63911614}"/>
          </ac:picMkLst>
        </pc:picChg>
      </pc:sldChg>
      <pc:sldChg chg="addSp modSp add replId">
        <pc:chgData name="Rohan S Kadkol" userId="S::rkadko1@lsu.edu::c0adfdd0-3ccf-4f49-998f-e553c521fb24" providerId="AD" clId="Web-{AD149841-851D-D32A-6956-60FD9337B5A3}" dt="2022-04-28T21:13:40.249" v="33" actId="14100"/>
        <pc:sldMkLst>
          <pc:docMk/>
          <pc:sldMk cId="2694377107" sldId="275"/>
        </pc:sldMkLst>
        <pc:picChg chg="add mod">
          <ac:chgData name="Rohan S Kadkol" userId="S::rkadko1@lsu.edu::c0adfdd0-3ccf-4f49-998f-e553c521fb24" providerId="AD" clId="Web-{AD149841-851D-D32A-6956-60FD9337B5A3}" dt="2022-04-28T21:13:40.249" v="33" actId="14100"/>
          <ac:picMkLst>
            <pc:docMk/>
            <pc:sldMk cId="2694377107" sldId="275"/>
            <ac:picMk id="4" creationId="{96020098-1EF9-C21B-98FA-378BFC2EE408}"/>
          </ac:picMkLst>
        </pc:picChg>
      </pc:sldChg>
      <pc:sldChg chg="addSp modSp add replId">
        <pc:chgData name="Rohan S Kadkol" userId="S::rkadko1@lsu.edu::c0adfdd0-3ccf-4f49-998f-e553c521fb24" providerId="AD" clId="Web-{AD149841-851D-D32A-6956-60FD9337B5A3}" dt="2022-04-28T21:17:39.311" v="38" actId="1076"/>
        <pc:sldMkLst>
          <pc:docMk/>
          <pc:sldMk cId="410376905" sldId="276"/>
        </pc:sldMkLst>
        <pc:picChg chg="add mod">
          <ac:chgData name="Rohan S Kadkol" userId="S::rkadko1@lsu.edu::c0adfdd0-3ccf-4f49-998f-e553c521fb24" providerId="AD" clId="Web-{AD149841-851D-D32A-6956-60FD9337B5A3}" dt="2022-04-28T21:16:13.431" v="35"/>
          <ac:picMkLst>
            <pc:docMk/>
            <pc:sldMk cId="410376905" sldId="276"/>
            <ac:picMk id="2" creationId="{C401BD89-C084-2948-38CE-464FA9A6ACDB}"/>
          </ac:picMkLst>
        </pc:picChg>
        <pc:picChg chg="add mod">
          <ac:chgData name="Rohan S Kadkol" userId="S::rkadko1@lsu.edu::c0adfdd0-3ccf-4f49-998f-e553c521fb24" providerId="AD" clId="Web-{AD149841-851D-D32A-6956-60FD9337B5A3}" dt="2022-04-28T21:16:59.746" v="36"/>
          <ac:picMkLst>
            <pc:docMk/>
            <pc:sldMk cId="410376905" sldId="276"/>
            <ac:picMk id="3" creationId="{85DF6012-728E-6B06-6FEC-AD791064C5B5}"/>
          </ac:picMkLst>
        </pc:picChg>
        <pc:picChg chg="add mod">
          <ac:chgData name="Rohan S Kadkol" userId="S::rkadko1@lsu.edu::c0adfdd0-3ccf-4f49-998f-e553c521fb24" providerId="AD" clId="Web-{AD149841-851D-D32A-6956-60FD9337B5A3}" dt="2022-04-28T21:17:39.311" v="38" actId="1076"/>
          <ac:picMkLst>
            <pc:docMk/>
            <pc:sldMk cId="410376905" sldId="276"/>
            <ac:picMk id="4" creationId="{1C9D93FC-4DA6-174A-A314-F31BA4D8349F}"/>
          </ac:picMkLst>
        </pc:picChg>
      </pc:sldChg>
    </pc:docChg>
  </pc:docChgLst>
  <pc:docChgLst>
    <pc:chgData name="Annabelle J Kanchirathingal" userId="S::akanch2@lsu.edu::d02ea0f1-acd0-47a7-9abd-0ad2a738d87c" providerId="AD" clId="Web-{E35DD33C-F061-44A6-B768-78041956D3D6}"/>
    <pc:docChg chg="modSld">
      <pc:chgData name="Annabelle J Kanchirathingal" userId="S::akanch2@lsu.edu::d02ea0f1-acd0-47a7-9abd-0ad2a738d87c" providerId="AD" clId="Web-{E35DD33C-F061-44A6-B768-78041956D3D6}" dt="2022-04-27T22:04:23.059" v="6" actId="1076"/>
      <pc:docMkLst>
        <pc:docMk/>
      </pc:docMkLst>
      <pc:sldChg chg="addSp delSp modSp">
        <pc:chgData name="Annabelle J Kanchirathingal" userId="S::akanch2@lsu.edu::d02ea0f1-acd0-47a7-9abd-0ad2a738d87c" providerId="AD" clId="Web-{E35DD33C-F061-44A6-B768-78041956D3D6}" dt="2022-04-27T22:04:23.059" v="6" actId="1076"/>
        <pc:sldMkLst>
          <pc:docMk/>
          <pc:sldMk cId="109857222" sldId="256"/>
        </pc:sldMkLst>
        <pc:spChg chg="del">
          <ac:chgData name="Annabelle J Kanchirathingal" userId="S::akanch2@lsu.edu::d02ea0f1-acd0-47a7-9abd-0ad2a738d87c" providerId="AD" clId="Web-{E35DD33C-F061-44A6-B768-78041956D3D6}" dt="2022-04-27T22:04:18.371" v="4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Annabelle J Kanchirathingal" userId="S::akanch2@lsu.edu::d02ea0f1-acd0-47a7-9abd-0ad2a738d87c" providerId="AD" clId="Web-{E35DD33C-F061-44A6-B768-78041956D3D6}" dt="2022-04-27T22:04:20.012" v="5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Annabelle J Kanchirathingal" userId="S::akanch2@lsu.edu::d02ea0f1-acd0-47a7-9abd-0ad2a738d87c" providerId="AD" clId="Web-{E35DD33C-F061-44A6-B768-78041956D3D6}" dt="2022-04-27T22:04:23.059" v="6" actId="1076"/>
          <ac:spMkLst>
            <pc:docMk/>
            <pc:sldMk cId="109857222" sldId="256"/>
            <ac:spMk id="4" creationId="{905FE92D-E28F-D200-06D5-9981A807F96A}"/>
          </ac:spMkLst>
        </pc:spChg>
      </pc:sldChg>
    </pc:docChg>
  </pc:docChgLst>
  <pc:docChgLst>
    <pc:chgData name="Annabelle J Kanchirathingal" userId="S::akanch2@lsu.edu::d02ea0f1-acd0-47a7-9abd-0ad2a738d87c" providerId="AD" clId="Web-{C4C55175-144C-1ECC-C9F3-DE49840ABCC5}"/>
    <pc:docChg chg="addSld delSld modSld sldOrd addMainMaster">
      <pc:chgData name="Annabelle J Kanchirathingal" userId="S::akanch2@lsu.edu::d02ea0f1-acd0-47a7-9abd-0ad2a738d87c" providerId="AD" clId="Web-{C4C55175-144C-1ECC-C9F3-DE49840ABCC5}" dt="2022-04-28T07:56:32.721" v="183"/>
      <pc:docMkLst>
        <pc:docMk/>
      </pc:docMkLst>
      <pc:sldChg chg="modSp">
        <pc:chgData name="Annabelle J Kanchirathingal" userId="S::akanch2@lsu.edu::d02ea0f1-acd0-47a7-9abd-0ad2a738d87c" providerId="AD" clId="Web-{C4C55175-144C-1ECC-C9F3-DE49840ABCC5}" dt="2022-04-28T07:08:33.965" v="8" actId="1076"/>
        <pc:sldMkLst>
          <pc:docMk/>
          <pc:sldMk cId="109857222" sldId="256"/>
        </pc:sldMkLst>
        <pc:spChg chg="mod">
          <ac:chgData name="Annabelle J Kanchirathingal" userId="S::akanch2@lsu.edu::d02ea0f1-acd0-47a7-9abd-0ad2a738d87c" providerId="AD" clId="Web-{C4C55175-144C-1ECC-C9F3-DE49840ABCC5}" dt="2022-04-28T07:08:33.965" v="8" actId="1076"/>
          <ac:spMkLst>
            <pc:docMk/>
            <pc:sldMk cId="109857222" sldId="256"/>
            <ac:spMk id="4" creationId="{905FE92D-E28F-D200-06D5-9981A807F96A}"/>
          </ac:spMkLst>
        </pc:spChg>
      </pc:sldChg>
      <pc:sldChg chg="add ord">
        <pc:chgData name="Annabelle J Kanchirathingal" userId="S::akanch2@lsu.edu::d02ea0f1-acd0-47a7-9abd-0ad2a738d87c" providerId="AD" clId="Web-{C4C55175-144C-1ECC-C9F3-DE49840ABCC5}" dt="2022-04-28T07:07:51.667" v="1"/>
        <pc:sldMkLst>
          <pc:docMk/>
          <pc:sldMk cId="2757943408" sldId="257"/>
        </pc:sldMkLst>
      </pc:sldChg>
      <pc:sldChg chg="modSp new del">
        <pc:chgData name="Annabelle J Kanchirathingal" userId="S::akanch2@lsu.edu::d02ea0f1-acd0-47a7-9abd-0ad2a738d87c" providerId="AD" clId="Web-{C4C55175-144C-1ECC-C9F3-DE49840ABCC5}" dt="2022-04-28T07:09:42.826" v="19"/>
        <pc:sldMkLst>
          <pc:docMk/>
          <pc:sldMk cId="1845109687" sldId="258"/>
        </pc:sldMkLst>
        <pc:spChg chg="mod">
          <ac:chgData name="Annabelle J Kanchirathingal" userId="S::akanch2@lsu.edu::d02ea0f1-acd0-47a7-9abd-0ad2a738d87c" providerId="AD" clId="Web-{C4C55175-144C-1ECC-C9F3-DE49840ABCC5}" dt="2022-04-28T07:09:16.935" v="16" actId="20577"/>
          <ac:spMkLst>
            <pc:docMk/>
            <pc:sldMk cId="1845109687" sldId="258"/>
            <ac:spMk id="2" creationId="{C8BEE287-0362-0796-29DB-89CA55E6C7E4}"/>
          </ac:spMkLst>
        </pc:spChg>
      </pc:sldChg>
      <pc:sldChg chg="add delCm modNotes">
        <pc:chgData name="Annabelle J Kanchirathingal" userId="S::akanch2@lsu.edu::d02ea0f1-acd0-47a7-9abd-0ad2a738d87c" providerId="AD" clId="Web-{C4C55175-144C-1ECC-C9F3-DE49840ABCC5}" dt="2022-04-28T07:56:32.721" v="183"/>
        <pc:sldMkLst>
          <pc:docMk/>
          <pc:sldMk cId="4243852164" sldId="258"/>
        </pc:sldMkLst>
      </pc:sldChg>
      <pc:sldChg chg="add delCm">
        <pc:chgData name="Annabelle J Kanchirathingal" userId="S::akanch2@lsu.edu::d02ea0f1-acd0-47a7-9abd-0ad2a738d87c" providerId="AD" clId="Web-{C4C55175-144C-1ECC-C9F3-DE49840ABCC5}" dt="2022-04-28T07:15:25.038" v="29"/>
        <pc:sldMkLst>
          <pc:docMk/>
          <pc:sldMk cId="519160502" sldId="259"/>
        </pc:sldMkLst>
      </pc:sldChg>
      <pc:sldChg chg="new del">
        <pc:chgData name="Annabelle J Kanchirathingal" userId="S::akanch2@lsu.edu::d02ea0f1-acd0-47a7-9abd-0ad2a738d87c" providerId="AD" clId="Web-{C4C55175-144C-1ECC-C9F3-DE49840ABCC5}" dt="2022-04-28T07:14:29.396" v="23"/>
        <pc:sldMkLst>
          <pc:docMk/>
          <pc:sldMk cId="1972553280" sldId="259"/>
        </pc:sldMkLst>
      </pc:sldChg>
      <pc:sldChg chg="add del replId">
        <pc:chgData name="Annabelle J Kanchirathingal" userId="S::akanch2@lsu.edu::d02ea0f1-acd0-47a7-9abd-0ad2a738d87c" providerId="AD" clId="Web-{C4C55175-144C-1ECC-C9F3-DE49840ABCC5}" dt="2022-04-28T07:09:40.811" v="18"/>
        <pc:sldMkLst>
          <pc:docMk/>
          <pc:sldMk cId="2243031623" sldId="259"/>
        </pc:sldMkLst>
      </pc:sldChg>
      <pc:sldChg chg="add del">
        <pc:chgData name="Annabelle J Kanchirathingal" userId="S::akanch2@lsu.edu::d02ea0f1-acd0-47a7-9abd-0ad2a738d87c" providerId="AD" clId="Web-{C4C55175-144C-1ECC-C9F3-DE49840ABCC5}" dt="2022-04-28T07:14:59.522" v="25"/>
        <pc:sldMkLst>
          <pc:docMk/>
          <pc:sldMk cId="3321427604" sldId="259"/>
        </pc:sldMkLst>
      </pc:sldChg>
      <pc:sldChg chg="add del">
        <pc:chgData name="Annabelle J Kanchirathingal" userId="S::akanch2@lsu.edu::d02ea0f1-acd0-47a7-9abd-0ad2a738d87c" providerId="AD" clId="Web-{C4C55175-144C-1ECC-C9F3-DE49840ABCC5}" dt="2022-04-28T07:15:09.069" v="27"/>
        <pc:sldMkLst>
          <pc:docMk/>
          <pc:sldMk cId="4231444732" sldId="259"/>
        </pc:sldMkLst>
      </pc:sldChg>
      <pc:sldChg chg="addSp modSp new">
        <pc:chgData name="Annabelle J Kanchirathingal" userId="S::akanch2@lsu.edu::d02ea0f1-acd0-47a7-9abd-0ad2a738d87c" providerId="AD" clId="Web-{C4C55175-144C-1ECC-C9F3-DE49840ABCC5}" dt="2022-04-28T07:55:58.908" v="182" actId="20577"/>
        <pc:sldMkLst>
          <pc:docMk/>
          <pc:sldMk cId="2001960808" sldId="260"/>
        </pc:sldMkLst>
        <pc:spChg chg="mod">
          <ac:chgData name="Annabelle J Kanchirathingal" userId="S::akanch2@lsu.edu::d02ea0f1-acd0-47a7-9abd-0ad2a738d87c" providerId="AD" clId="Web-{C4C55175-144C-1ECC-C9F3-DE49840ABCC5}" dt="2022-04-28T07:15:42.242" v="32" actId="20577"/>
          <ac:spMkLst>
            <pc:docMk/>
            <pc:sldMk cId="2001960808" sldId="260"/>
            <ac:spMk id="2" creationId="{6F2D24D8-4881-6B5E-3CC7-F8F46EA44B89}"/>
          </ac:spMkLst>
        </pc:spChg>
        <pc:spChg chg="add mod">
          <ac:chgData name="Annabelle J Kanchirathingal" userId="S::akanch2@lsu.edu::d02ea0f1-acd0-47a7-9abd-0ad2a738d87c" providerId="AD" clId="Web-{C4C55175-144C-1ECC-C9F3-DE49840ABCC5}" dt="2022-04-28T07:55:58.908" v="182" actId="20577"/>
          <ac:spMkLst>
            <pc:docMk/>
            <pc:sldMk cId="2001960808" sldId="260"/>
            <ac:spMk id="3" creationId="{8931D5AC-E153-7811-1D15-BE7BD27D50A4}"/>
          </ac:spMkLst>
        </pc:spChg>
      </pc:sldChg>
      <pc:sldChg chg="new">
        <pc:chgData name="Annabelle J Kanchirathingal" userId="S::akanch2@lsu.edu::d02ea0f1-acd0-47a7-9abd-0ad2a738d87c" providerId="AD" clId="Web-{C4C55175-144C-1ECC-C9F3-DE49840ABCC5}" dt="2022-04-28T07:21:12.859" v="34"/>
        <pc:sldMkLst>
          <pc:docMk/>
          <pc:sldMk cId="1440529394" sldId="261"/>
        </pc:sldMkLst>
      </pc:sldChg>
      <pc:sldMasterChg chg="add addSldLayout">
        <pc:chgData name="Annabelle J Kanchirathingal" userId="S::akanch2@lsu.edu::d02ea0f1-acd0-47a7-9abd-0ad2a738d87c" providerId="AD" clId="Web-{C4C55175-144C-1ECC-C9F3-DE49840ABCC5}" dt="2022-04-28T07:07:50.339" v="0"/>
        <pc:sldMasterMkLst>
          <pc:docMk/>
          <pc:sldMasterMk cId="2928046714" sldId="2147483648"/>
        </pc:sldMasterMkLst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2032626424" sldId="2147483649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2007965317" sldId="2147483650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4180189945" sldId="2147483651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2885211171" sldId="2147483652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3333319615" sldId="2147483653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3128579251" sldId="2147483654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3713068323" sldId="2147483655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4201077043" sldId="2147483656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345252806" sldId="2147483657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1045497785" sldId="2147483658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7:50.339" v="0"/>
          <pc:sldLayoutMkLst>
            <pc:docMk/>
            <pc:sldMasterMk cId="2928046714" sldId="2147483648"/>
            <pc:sldLayoutMk cId="3037043395" sldId="2147483659"/>
          </pc:sldLayoutMkLst>
        </pc:sldLayoutChg>
      </pc:sldMasterChg>
      <pc:sldMasterChg chg="add addSldLayout">
        <pc:chgData name="Annabelle J Kanchirathingal" userId="S::akanch2@lsu.edu::d02ea0f1-acd0-47a7-9abd-0ad2a738d87c" providerId="AD" clId="Web-{C4C55175-144C-1ECC-C9F3-DE49840ABCC5}" dt="2022-04-28T07:09:43.795" v="20"/>
        <pc:sldMasterMkLst>
          <pc:docMk/>
          <pc:sldMasterMk cId="2928046714" sldId="2147483672"/>
        </pc:sldMasterMkLst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2032626424" sldId="2147483673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2007965317" sldId="2147483674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4180189945" sldId="2147483675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2885211171" sldId="2147483676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3333319615" sldId="2147483677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3128579251" sldId="2147483678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3713068323" sldId="2147483679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4201077043" sldId="2147483680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345252806" sldId="2147483681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1045497785" sldId="2147483682"/>
          </pc:sldLayoutMkLst>
        </pc:sldLayoutChg>
        <pc:sldLayoutChg chg="add">
          <pc:chgData name="Annabelle J Kanchirathingal" userId="S::akanch2@lsu.edu::d02ea0f1-acd0-47a7-9abd-0ad2a738d87c" providerId="AD" clId="Web-{C4C55175-144C-1ECC-C9F3-DE49840ABCC5}" dt="2022-04-28T07:09:43.795" v="20"/>
          <pc:sldLayoutMkLst>
            <pc:docMk/>
            <pc:sldMasterMk cId="2928046714" sldId="2147483672"/>
            <pc:sldLayoutMk cId="3037043395" sldId="2147483683"/>
          </pc:sldLayoutMkLst>
        </pc:sldLayoutChg>
      </pc:sldMasterChg>
    </pc:docChg>
  </pc:docChgLst>
  <pc:docChgLst>
    <pc:chgData name="Annabelle J Kanchirathingal" userId="S::akanch2@lsu.edu::d02ea0f1-acd0-47a7-9abd-0ad2a738d87c" providerId="AD" clId="Web-{41E8C285-A6DD-A485-1017-32136CFD4B52}"/>
    <pc:docChg chg="modSld">
      <pc:chgData name="Annabelle J Kanchirathingal" userId="S::akanch2@lsu.edu::d02ea0f1-acd0-47a7-9abd-0ad2a738d87c" providerId="AD" clId="Web-{41E8C285-A6DD-A485-1017-32136CFD4B52}" dt="2022-04-28T08:13:57.548" v="229" actId="20577"/>
      <pc:docMkLst>
        <pc:docMk/>
      </pc:docMkLst>
      <pc:sldChg chg="mod modShow">
        <pc:chgData name="Annabelle J Kanchirathingal" userId="S::akanch2@lsu.edu::d02ea0f1-acd0-47a7-9abd-0ad2a738d87c" providerId="AD" clId="Web-{41E8C285-A6DD-A485-1017-32136CFD4B52}" dt="2022-04-28T08:10:31.020" v="217"/>
        <pc:sldMkLst>
          <pc:docMk/>
          <pc:sldMk cId="109857222" sldId="256"/>
        </pc:sldMkLst>
      </pc:sldChg>
      <pc:sldChg chg="modNotes">
        <pc:chgData name="Annabelle J Kanchirathingal" userId="S::akanch2@lsu.edu::d02ea0f1-acd0-47a7-9abd-0ad2a738d87c" providerId="AD" clId="Web-{41E8C285-A6DD-A485-1017-32136CFD4B52}" dt="2022-04-28T08:06:33.689" v="165"/>
        <pc:sldMkLst>
          <pc:docMk/>
          <pc:sldMk cId="4243852164" sldId="258"/>
        </pc:sldMkLst>
      </pc:sldChg>
      <pc:sldChg chg="modSp">
        <pc:chgData name="Annabelle J Kanchirathingal" userId="S::akanch2@lsu.edu::d02ea0f1-acd0-47a7-9abd-0ad2a738d87c" providerId="AD" clId="Web-{41E8C285-A6DD-A485-1017-32136CFD4B52}" dt="2022-04-28T08:10:04.596" v="210" actId="20577"/>
        <pc:sldMkLst>
          <pc:docMk/>
          <pc:sldMk cId="2001960808" sldId="260"/>
        </pc:sldMkLst>
        <pc:spChg chg="mod">
          <ac:chgData name="Annabelle J Kanchirathingal" userId="S::akanch2@lsu.edu::d02ea0f1-acd0-47a7-9abd-0ad2a738d87c" providerId="AD" clId="Web-{41E8C285-A6DD-A485-1017-32136CFD4B52}" dt="2022-04-28T08:10:04.596" v="210" actId="20577"/>
          <ac:spMkLst>
            <pc:docMk/>
            <pc:sldMk cId="2001960808" sldId="260"/>
            <ac:spMk id="3" creationId="{8931D5AC-E153-7811-1D15-BE7BD27D50A4}"/>
          </ac:spMkLst>
        </pc:spChg>
      </pc:sldChg>
      <pc:sldChg chg="addSp modSp modNotes">
        <pc:chgData name="Annabelle J Kanchirathingal" userId="S::akanch2@lsu.edu::d02ea0f1-acd0-47a7-9abd-0ad2a738d87c" providerId="AD" clId="Web-{41E8C285-A6DD-A485-1017-32136CFD4B52}" dt="2022-04-28T08:13:57.548" v="229" actId="20577"/>
        <pc:sldMkLst>
          <pc:docMk/>
          <pc:sldMk cId="1440529394" sldId="261"/>
        </pc:sldMkLst>
        <pc:spChg chg="mod">
          <ac:chgData name="Annabelle J Kanchirathingal" userId="S::akanch2@lsu.edu::d02ea0f1-acd0-47a7-9abd-0ad2a738d87c" providerId="AD" clId="Web-{41E8C285-A6DD-A485-1017-32136CFD4B52}" dt="2022-04-28T08:08:15.261" v="172" actId="20577"/>
          <ac:spMkLst>
            <pc:docMk/>
            <pc:sldMk cId="1440529394" sldId="261"/>
            <ac:spMk id="2" creationId="{977449B4-49DF-0338-4C8C-467C004740BE}"/>
          </ac:spMkLst>
        </pc:spChg>
        <pc:spChg chg="add mod">
          <ac:chgData name="Annabelle J Kanchirathingal" userId="S::akanch2@lsu.edu::d02ea0f1-acd0-47a7-9abd-0ad2a738d87c" providerId="AD" clId="Web-{41E8C285-A6DD-A485-1017-32136CFD4B52}" dt="2022-04-28T08:13:57.548" v="229" actId="20577"/>
          <ac:spMkLst>
            <pc:docMk/>
            <pc:sldMk cId="1440529394" sldId="261"/>
            <ac:spMk id="3" creationId="{36880E18-58E1-C509-A23A-E0E5F67A55AC}"/>
          </ac:spMkLst>
        </pc:spChg>
      </pc:sldChg>
    </pc:docChg>
  </pc:docChgLst>
  <pc:docChgLst>
    <pc:chgData name="Jacob K Dickson" userId="S::jdicks6@lsu.edu::c50ba25c-aae5-47d9-ab16-c88485e95f02" providerId="AD" clId="Web-{0DF6E68C-3A44-6894-E29D-13FE48FA3E40}"/>
    <pc:docChg chg="modSld">
      <pc:chgData name="Jacob K Dickson" userId="S::jdicks6@lsu.edu::c50ba25c-aae5-47d9-ab16-c88485e95f02" providerId="AD" clId="Web-{0DF6E68C-3A44-6894-E29D-13FE48FA3E40}" dt="2022-04-28T19:06:48.515" v="57" actId="1076"/>
      <pc:docMkLst>
        <pc:docMk/>
      </pc:docMkLst>
      <pc:sldChg chg="modSp">
        <pc:chgData name="Jacob K Dickson" userId="S::jdicks6@lsu.edu::c50ba25c-aae5-47d9-ab16-c88485e95f02" providerId="AD" clId="Web-{0DF6E68C-3A44-6894-E29D-13FE48FA3E40}" dt="2022-04-28T18:44:00.984" v="56" actId="20577"/>
        <pc:sldMkLst>
          <pc:docMk/>
          <pc:sldMk cId="2001960808" sldId="260"/>
        </pc:sldMkLst>
        <pc:spChg chg="mod">
          <ac:chgData name="Jacob K Dickson" userId="S::jdicks6@lsu.edu::c50ba25c-aae5-47d9-ab16-c88485e95f02" providerId="AD" clId="Web-{0DF6E68C-3A44-6894-E29D-13FE48FA3E40}" dt="2022-04-28T18:44:00.984" v="56" actId="20577"/>
          <ac:spMkLst>
            <pc:docMk/>
            <pc:sldMk cId="2001960808" sldId="260"/>
            <ac:spMk id="3" creationId="{8931D5AC-E153-7811-1D15-BE7BD27D50A4}"/>
          </ac:spMkLst>
        </pc:spChg>
      </pc:sldChg>
      <pc:sldChg chg="modSp">
        <pc:chgData name="Jacob K Dickson" userId="S::jdicks6@lsu.edu::c50ba25c-aae5-47d9-ab16-c88485e95f02" providerId="AD" clId="Web-{0DF6E68C-3A44-6894-E29D-13FE48FA3E40}" dt="2022-04-28T18:29:44.872" v="48" actId="1076"/>
        <pc:sldMkLst>
          <pc:docMk/>
          <pc:sldMk cId="3880399339" sldId="262"/>
        </pc:sldMkLst>
        <pc:spChg chg="mod">
          <ac:chgData name="Jacob K Dickson" userId="S::jdicks6@lsu.edu::c50ba25c-aae5-47d9-ab16-c88485e95f02" providerId="AD" clId="Web-{0DF6E68C-3A44-6894-E29D-13FE48FA3E40}" dt="2022-04-28T18:29:44.872" v="48" actId="1076"/>
          <ac:spMkLst>
            <pc:docMk/>
            <pc:sldMk cId="3880399339" sldId="262"/>
            <ac:spMk id="4" creationId="{1B947690-C78A-5529-4629-7E4D4B18DE5E}"/>
          </ac:spMkLst>
        </pc:spChg>
      </pc:sldChg>
      <pc:sldChg chg="addSp modSp">
        <pc:chgData name="Jacob K Dickson" userId="S::jdicks6@lsu.edu::c50ba25c-aae5-47d9-ab16-c88485e95f02" providerId="AD" clId="Web-{0DF6E68C-3A44-6894-E29D-13FE48FA3E40}" dt="2022-04-28T18:23:30.350" v="46" actId="1076"/>
        <pc:sldMkLst>
          <pc:docMk/>
          <pc:sldMk cId="815322654" sldId="263"/>
        </pc:sldMkLst>
        <pc:spChg chg="add mod">
          <ac:chgData name="Jacob K Dickson" userId="S::jdicks6@lsu.edu::c50ba25c-aae5-47d9-ab16-c88485e95f02" providerId="AD" clId="Web-{0DF6E68C-3A44-6894-E29D-13FE48FA3E40}" dt="2022-04-28T18:23:21.396" v="43" actId="1076"/>
          <ac:spMkLst>
            <pc:docMk/>
            <pc:sldMk cId="815322654" sldId="263"/>
            <ac:spMk id="3" creationId="{C5AC6168-C021-A0D2-1F95-AA1EFDFF3B14}"/>
          </ac:spMkLst>
        </pc:spChg>
        <pc:spChg chg="add mod">
          <ac:chgData name="Jacob K Dickson" userId="S::jdicks6@lsu.edu::c50ba25c-aae5-47d9-ab16-c88485e95f02" providerId="AD" clId="Web-{0DF6E68C-3A44-6894-E29D-13FE48FA3E40}" dt="2022-04-28T18:11:58.013" v="19" actId="1076"/>
          <ac:spMkLst>
            <pc:docMk/>
            <pc:sldMk cId="815322654" sldId="263"/>
            <ac:spMk id="4" creationId="{4E9B6C57-F405-CEF0-7D1A-890905E60313}"/>
          </ac:spMkLst>
        </pc:spChg>
        <pc:spChg chg="add mod">
          <ac:chgData name="Jacob K Dickson" userId="S::jdicks6@lsu.edu::c50ba25c-aae5-47d9-ab16-c88485e95f02" providerId="AD" clId="Web-{0DF6E68C-3A44-6894-E29D-13FE48FA3E40}" dt="2022-04-28T18:12:45.453" v="28" actId="1076"/>
          <ac:spMkLst>
            <pc:docMk/>
            <pc:sldMk cId="815322654" sldId="263"/>
            <ac:spMk id="5" creationId="{D6E12770-53B4-6938-683C-78C5C60C045B}"/>
          </ac:spMkLst>
        </pc:spChg>
        <pc:picChg chg="add mod">
          <ac:chgData name="Jacob K Dickson" userId="S::jdicks6@lsu.edu::c50ba25c-aae5-47d9-ab16-c88485e95f02" providerId="AD" clId="Web-{0DF6E68C-3A44-6894-E29D-13FE48FA3E40}" dt="2022-04-28T18:20:36.168" v="34" actId="1076"/>
          <ac:picMkLst>
            <pc:docMk/>
            <pc:sldMk cId="815322654" sldId="263"/>
            <ac:picMk id="6" creationId="{C5403353-26D1-BCB1-A916-74A184220220}"/>
          </ac:picMkLst>
        </pc:picChg>
        <pc:picChg chg="add mod">
          <ac:chgData name="Jacob K Dickson" userId="S::jdicks6@lsu.edu::c50ba25c-aae5-47d9-ab16-c88485e95f02" providerId="AD" clId="Web-{0DF6E68C-3A44-6894-E29D-13FE48FA3E40}" dt="2022-04-28T18:22:10.392" v="39" actId="1076"/>
          <ac:picMkLst>
            <pc:docMk/>
            <pc:sldMk cId="815322654" sldId="263"/>
            <ac:picMk id="7" creationId="{DEB64743-8157-9FF8-A60F-BB40F6AA4DF9}"/>
          </ac:picMkLst>
        </pc:picChg>
        <pc:picChg chg="add mod">
          <ac:chgData name="Jacob K Dickson" userId="S::jdicks6@lsu.edu::c50ba25c-aae5-47d9-ab16-c88485e95f02" providerId="AD" clId="Web-{0DF6E68C-3A44-6894-E29D-13FE48FA3E40}" dt="2022-04-28T18:23:30.350" v="46" actId="1076"/>
          <ac:picMkLst>
            <pc:docMk/>
            <pc:sldMk cId="815322654" sldId="263"/>
            <ac:picMk id="8" creationId="{469C8A78-21D1-174A-52F8-F5C2CBD141C5}"/>
          </ac:picMkLst>
        </pc:picChg>
      </pc:sldChg>
      <pc:sldChg chg="modSp">
        <pc:chgData name="Jacob K Dickson" userId="S::jdicks6@lsu.edu::c50ba25c-aae5-47d9-ab16-c88485e95f02" providerId="AD" clId="Web-{0DF6E68C-3A44-6894-E29D-13FE48FA3E40}" dt="2022-04-28T19:06:48.515" v="57" actId="1076"/>
        <pc:sldMkLst>
          <pc:docMk/>
          <pc:sldMk cId="4236267835" sldId="265"/>
        </pc:sldMkLst>
        <pc:spChg chg="mod">
          <ac:chgData name="Jacob K Dickson" userId="S::jdicks6@lsu.edu::c50ba25c-aae5-47d9-ab16-c88485e95f02" providerId="AD" clId="Web-{0DF6E68C-3A44-6894-E29D-13FE48FA3E40}" dt="2022-04-28T19:06:48.515" v="57" actId="1076"/>
          <ac:spMkLst>
            <pc:docMk/>
            <pc:sldMk cId="4236267835" sldId="265"/>
            <ac:spMk id="4" creationId="{775513D2-4ED8-45DA-AB40-7C0D8CF5276C}"/>
          </ac:spMkLst>
        </pc:spChg>
      </pc:sldChg>
    </pc:docChg>
  </pc:docChgLst>
  <pc:docChgLst>
    <pc:chgData name="Annabelle J Kanchirathingal" userId="d02ea0f1-acd0-47a7-9abd-0ad2a738d87c" providerId="ADAL" clId="{8EAE0071-A4D8-4F82-A600-7D5DB77B348A}"/>
    <pc:docChg chg="undo custSel addSld delSld modSld">
      <pc:chgData name="Annabelle J Kanchirathingal" userId="d02ea0f1-acd0-47a7-9abd-0ad2a738d87c" providerId="ADAL" clId="{8EAE0071-A4D8-4F82-A600-7D5DB77B348A}" dt="2022-04-28T21:25:51.160" v="381" actId="20577"/>
      <pc:docMkLst>
        <pc:docMk/>
      </pc:docMkLst>
      <pc:sldChg chg="mod modShow">
        <pc:chgData name="Annabelle J Kanchirathingal" userId="d02ea0f1-acd0-47a7-9abd-0ad2a738d87c" providerId="ADAL" clId="{8EAE0071-A4D8-4F82-A600-7D5DB77B348A}" dt="2022-04-28T21:04:20.679" v="60" actId="729"/>
        <pc:sldMkLst>
          <pc:docMk/>
          <pc:sldMk cId="2001960808" sldId="260"/>
        </pc:sldMkLst>
      </pc:sldChg>
      <pc:sldChg chg="modAnim">
        <pc:chgData name="Annabelle J Kanchirathingal" userId="d02ea0f1-acd0-47a7-9abd-0ad2a738d87c" providerId="ADAL" clId="{8EAE0071-A4D8-4F82-A600-7D5DB77B348A}" dt="2022-04-28T21:00:00.287" v="12"/>
        <pc:sldMkLst>
          <pc:docMk/>
          <pc:sldMk cId="3880399339" sldId="262"/>
        </pc:sldMkLst>
      </pc:sldChg>
      <pc:sldChg chg="modAnim modNotesTx">
        <pc:chgData name="Annabelle J Kanchirathingal" userId="d02ea0f1-acd0-47a7-9abd-0ad2a738d87c" providerId="ADAL" clId="{8EAE0071-A4D8-4F82-A600-7D5DB77B348A}" dt="2022-04-28T21:25:51.160" v="381" actId="20577"/>
        <pc:sldMkLst>
          <pc:docMk/>
          <pc:sldMk cId="2156555937" sldId="267"/>
        </pc:sldMkLst>
      </pc:sldChg>
      <pc:sldChg chg="del">
        <pc:chgData name="Annabelle J Kanchirathingal" userId="d02ea0f1-acd0-47a7-9abd-0ad2a738d87c" providerId="ADAL" clId="{8EAE0071-A4D8-4F82-A600-7D5DB77B348A}" dt="2022-04-28T21:05:14.584" v="67" actId="47"/>
        <pc:sldMkLst>
          <pc:docMk/>
          <pc:sldMk cId="3715834638" sldId="268"/>
        </pc:sldMkLst>
      </pc:sldChg>
      <pc:sldChg chg="addSp delSp modSp mod modAnim">
        <pc:chgData name="Annabelle J Kanchirathingal" userId="d02ea0f1-acd0-47a7-9abd-0ad2a738d87c" providerId="ADAL" clId="{8EAE0071-A4D8-4F82-A600-7D5DB77B348A}" dt="2022-04-28T21:05:07.607" v="66"/>
        <pc:sldMkLst>
          <pc:docMk/>
          <pc:sldMk cId="2995333480" sldId="269"/>
        </pc:sldMkLst>
        <pc:spChg chg="mod">
          <ac:chgData name="Annabelle J Kanchirathingal" userId="d02ea0f1-acd0-47a7-9abd-0ad2a738d87c" providerId="ADAL" clId="{8EAE0071-A4D8-4F82-A600-7D5DB77B348A}" dt="2022-04-28T21:00:16.977" v="14" actId="1076"/>
          <ac:spMkLst>
            <pc:docMk/>
            <pc:sldMk cId="2995333480" sldId="269"/>
            <ac:spMk id="2" creationId="{9456521E-FE6D-9A90-74C7-7EB69A894BC3}"/>
          </ac:spMkLst>
        </pc:spChg>
        <pc:spChg chg="mod">
          <ac:chgData name="Annabelle J Kanchirathingal" userId="d02ea0f1-acd0-47a7-9abd-0ad2a738d87c" providerId="ADAL" clId="{8EAE0071-A4D8-4F82-A600-7D5DB77B348A}" dt="2022-04-28T21:03:46.110" v="58" actId="2711"/>
          <ac:spMkLst>
            <pc:docMk/>
            <pc:sldMk cId="2995333480" sldId="269"/>
            <ac:spMk id="3" creationId="{1125E3DC-4C1E-02C4-2F32-7908D44CD5C3}"/>
          </ac:spMkLst>
        </pc:spChg>
        <pc:spChg chg="mod">
          <ac:chgData name="Annabelle J Kanchirathingal" userId="d02ea0f1-acd0-47a7-9abd-0ad2a738d87c" providerId="ADAL" clId="{8EAE0071-A4D8-4F82-A600-7D5DB77B348A}" dt="2022-04-28T21:03:49.627" v="59" actId="2711"/>
          <ac:spMkLst>
            <pc:docMk/>
            <pc:sldMk cId="2995333480" sldId="269"/>
            <ac:spMk id="4" creationId="{FF41A282-388D-6613-3CFA-6EF7DA2C092F}"/>
          </ac:spMkLst>
        </pc:spChg>
        <pc:spChg chg="add del mod">
          <ac:chgData name="Annabelle J Kanchirathingal" userId="d02ea0f1-acd0-47a7-9abd-0ad2a738d87c" providerId="ADAL" clId="{8EAE0071-A4D8-4F82-A600-7D5DB77B348A}" dt="2022-04-28T21:01:12.587" v="25" actId="478"/>
          <ac:spMkLst>
            <pc:docMk/>
            <pc:sldMk cId="2995333480" sldId="269"/>
            <ac:spMk id="8" creationId="{FAD38CFC-980B-44AA-99D2-363D25DEA03D}"/>
          </ac:spMkLst>
        </pc:spChg>
        <pc:spChg chg="add mod">
          <ac:chgData name="Annabelle J Kanchirathingal" userId="d02ea0f1-acd0-47a7-9abd-0ad2a738d87c" providerId="ADAL" clId="{8EAE0071-A4D8-4F82-A600-7D5DB77B348A}" dt="2022-04-28T21:03:08.172" v="52" actId="1076"/>
          <ac:spMkLst>
            <pc:docMk/>
            <pc:sldMk cId="2995333480" sldId="269"/>
            <ac:spMk id="9" creationId="{CF80BC29-38A7-4EEB-8B9C-7C595B2981C8}"/>
          </ac:spMkLst>
        </pc:spChg>
        <pc:spChg chg="add mod">
          <ac:chgData name="Annabelle J Kanchirathingal" userId="d02ea0f1-acd0-47a7-9abd-0ad2a738d87c" providerId="ADAL" clId="{8EAE0071-A4D8-4F82-A600-7D5DB77B348A}" dt="2022-04-28T21:02:48.690" v="49" actId="14100"/>
          <ac:spMkLst>
            <pc:docMk/>
            <pc:sldMk cId="2995333480" sldId="269"/>
            <ac:spMk id="10" creationId="{600CF5E6-E967-490E-A7F3-39D3065C0EE2}"/>
          </ac:spMkLst>
        </pc:spChg>
        <pc:picChg chg="mod">
          <ac:chgData name="Annabelle J Kanchirathingal" userId="d02ea0f1-acd0-47a7-9abd-0ad2a738d87c" providerId="ADAL" clId="{8EAE0071-A4D8-4F82-A600-7D5DB77B348A}" dt="2022-04-28T21:00:27.468" v="18" actId="1076"/>
          <ac:picMkLst>
            <pc:docMk/>
            <pc:sldMk cId="2995333480" sldId="269"/>
            <ac:picMk id="5" creationId="{931B03E1-2243-1C46-BCFA-ACFA036E6B6D}"/>
          </ac:picMkLst>
        </pc:picChg>
        <pc:picChg chg="add mod">
          <ac:chgData name="Annabelle J Kanchirathingal" userId="d02ea0f1-acd0-47a7-9abd-0ad2a738d87c" providerId="ADAL" clId="{8EAE0071-A4D8-4F82-A600-7D5DB77B348A}" dt="2022-04-28T21:03:25.356" v="56"/>
          <ac:picMkLst>
            <pc:docMk/>
            <pc:sldMk cId="2995333480" sldId="269"/>
            <ac:picMk id="11" creationId="{F5AF69CF-EC16-471D-B0AA-F4601F27EC24}"/>
          </ac:picMkLst>
        </pc:picChg>
        <pc:picChg chg="add mod">
          <ac:chgData name="Annabelle J Kanchirathingal" userId="d02ea0f1-acd0-47a7-9abd-0ad2a738d87c" providerId="ADAL" clId="{8EAE0071-A4D8-4F82-A600-7D5DB77B348A}" dt="2022-04-28T21:03:36.712" v="57"/>
          <ac:picMkLst>
            <pc:docMk/>
            <pc:sldMk cId="2995333480" sldId="269"/>
            <ac:picMk id="12" creationId="{EAC92129-B38F-4723-8EAF-79057AC03334}"/>
          </ac:picMkLst>
        </pc:picChg>
        <pc:cxnChg chg="add del">
          <ac:chgData name="Annabelle J Kanchirathingal" userId="d02ea0f1-acd0-47a7-9abd-0ad2a738d87c" providerId="ADAL" clId="{8EAE0071-A4D8-4F82-A600-7D5DB77B348A}" dt="2022-04-28T21:00:48.781" v="22" actId="478"/>
          <ac:cxnSpMkLst>
            <pc:docMk/>
            <pc:sldMk cId="2995333480" sldId="269"/>
            <ac:cxnSpMk id="7" creationId="{D262AA1F-C89B-428C-A7F1-580880C544CE}"/>
          </ac:cxnSpMkLst>
        </pc:cxnChg>
      </pc:sldChg>
      <pc:sldChg chg="modSp mod">
        <pc:chgData name="Annabelle J Kanchirathingal" userId="d02ea0f1-acd0-47a7-9abd-0ad2a738d87c" providerId="ADAL" clId="{8EAE0071-A4D8-4F82-A600-7D5DB77B348A}" dt="2022-04-28T21:05:23.965" v="68" actId="1076"/>
        <pc:sldMkLst>
          <pc:docMk/>
          <pc:sldMk cId="1808878276" sldId="271"/>
        </pc:sldMkLst>
        <pc:spChg chg="mod">
          <ac:chgData name="Annabelle J Kanchirathingal" userId="d02ea0f1-acd0-47a7-9abd-0ad2a738d87c" providerId="ADAL" clId="{8EAE0071-A4D8-4F82-A600-7D5DB77B348A}" dt="2022-04-28T21:05:23.965" v="68" actId="1076"/>
          <ac:spMkLst>
            <pc:docMk/>
            <pc:sldMk cId="1808878276" sldId="271"/>
            <ac:spMk id="4" creationId="{C64FD2FD-7914-180A-C14B-B51FF3F52341}"/>
          </ac:spMkLst>
        </pc:spChg>
      </pc:sldChg>
      <pc:sldChg chg="addSp modSp mod modAnim">
        <pc:chgData name="Annabelle J Kanchirathingal" userId="d02ea0f1-acd0-47a7-9abd-0ad2a738d87c" providerId="ADAL" clId="{8EAE0071-A4D8-4F82-A600-7D5DB77B348A}" dt="2022-04-28T21:08:27.974" v="80"/>
        <pc:sldMkLst>
          <pc:docMk/>
          <pc:sldMk cId="2364273931" sldId="273"/>
        </pc:sldMkLst>
        <pc:spChg chg="mod">
          <ac:chgData name="Annabelle J Kanchirathingal" userId="d02ea0f1-acd0-47a7-9abd-0ad2a738d87c" providerId="ADAL" clId="{8EAE0071-A4D8-4F82-A600-7D5DB77B348A}" dt="2022-04-28T21:06:44.118" v="70" actId="1076"/>
          <ac:spMkLst>
            <pc:docMk/>
            <pc:sldMk cId="2364273931" sldId="273"/>
            <ac:spMk id="2" creationId="{6F2D24D8-4881-6B5E-3CC7-F8F46EA44B89}"/>
          </ac:spMkLst>
        </pc:spChg>
        <pc:spChg chg="mod">
          <ac:chgData name="Annabelle J Kanchirathingal" userId="d02ea0f1-acd0-47a7-9abd-0ad2a738d87c" providerId="ADAL" clId="{8EAE0071-A4D8-4F82-A600-7D5DB77B348A}" dt="2022-04-28T21:08:21.603" v="79" actId="1076"/>
          <ac:spMkLst>
            <pc:docMk/>
            <pc:sldMk cId="2364273931" sldId="273"/>
            <ac:spMk id="5" creationId="{C530DFE8-C10F-F1FB-6943-477B5281FF06}"/>
          </ac:spMkLst>
        </pc:spChg>
        <pc:picChg chg="add mod ord">
          <ac:chgData name="Annabelle J Kanchirathingal" userId="d02ea0f1-acd0-47a7-9abd-0ad2a738d87c" providerId="ADAL" clId="{8EAE0071-A4D8-4F82-A600-7D5DB77B348A}" dt="2022-04-28T21:08:15.502" v="77" actId="167"/>
          <ac:picMkLst>
            <pc:docMk/>
            <pc:sldMk cId="2364273931" sldId="273"/>
            <ac:picMk id="7" creationId="{4031C7E4-25A3-4562-9BED-1BF546FCAD11}"/>
          </ac:picMkLst>
        </pc:picChg>
      </pc:sldChg>
      <pc:sldChg chg="add del">
        <pc:chgData name="Annabelle J Kanchirathingal" userId="d02ea0f1-acd0-47a7-9abd-0ad2a738d87c" providerId="ADAL" clId="{8EAE0071-A4D8-4F82-A600-7D5DB77B348A}" dt="2022-04-28T21:03:20.955" v="55"/>
        <pc:sldMkLst>
          <pc:docMk/>
          <pc:sldMk cId="2159552687" sldId="274"/>
        </pc:sldMkLst>
      </pc:sldChg>
      <pc:sldChg chg="modAnim modNotesTx">
        <pc:chgData name="Annabelle J Kanchirathingal" userId="d02ea0f1-acd0-47a7-9abd-0ad2a738d87c" providerId="ADAL" clId="{8EAE0071-A4D8-4F82-A600-7D5DB77B348A}" dt="2022-04-28T21:25:27.207" v="326" actId="20577"/>
        <pc:sldMkLst>
          <pc:docMk/>
          <pc:sldMk cId="410376905" sldId="276"/>
        </pc:sldMkLst>
      </pc:sldChg>
    </pc:docChg>
  </pc:docChgLst>
  <pc:docChgLst>
    <pc:chgData name="Annabelle J Kanchirathingal" userId="S::akanch2@lsu.edu::d02ea0f1-acd0-47a7-9abd-0ad2a738d87c" providerId="AD" clId="Web-{9A3823B8-E1BF-3251-0829-24422BCE3440}"/>
    <pc:docChg chg="addSld delSld modSld sldOrd modMainMaster">
      <pc:chgData name="Annabelle J Kanchirathingal" userId="S::akanch2@lsu.edu::d02ea0f1-acd0-47a7-9abd-0ad2a738d87c" providerId="AD" clId="Web-{9A3823B8-E1BF-3251-0829-24422BCE3440}" dt="2022-04-28T21:29:09.103" v="550"/>
      <pc:docMkLst>
        <pc:docMk/>
      </pc:docMkLst>
      <pc:sldChg chg="modTransition">
        <pc:chgData name="Annabelle J Kanchirathingal" userId="S::akanch2@lsu.edu::d02ea0f1-acd0-47a7-9abd-0ad2a738d87c" providerId="AD" clId="Web-{9A3823B8-E1BF-3251-0829-24422BCE3440}" dt="2022-04-28T20:24:08.072" v="98"/>
        <pc:sldMkLst>
          <pc:docMk/>
          <pc:sldMk cId="109857222" sldId="256"/>
        </pc:sldMkLst>
      </pc:sldChg>
      <pc:sldChg chg="modTransition">
        <pc:chgData name="Annabelle J Kanchirathingal" userId="S::akanch2@lsu.edu::d02ea0f1-acd0-47a7-9abd-0ad2a738d87c" providerId="AD" clId="Web-{9A3823B8-E1BF-3251-0829-24422BCE3440}" dt="2022-04-28T20:24:08.072" v="98"/>
        <pc:sldMkLst>
          <pc:docMk/>
          <pc:sldMk cId="2757943408" sldId="257"/>
        </pc:sldMkLst>
      </pc:sldChg>
      <pc:sldChg chg="modTransition">
        <pc:chgData name="Annabelle J Kanchirathingal" userId="S::akanch2@lsu.edu::d02ea0f1-acd0-47a7-9abd-0ad2a738d87c" providerId="AD" clId="Web-{9A3823B8-E1BF-3251-0829-24422BCE3440}" dt="2022-04-28T20:24:08.072" v="98"/>
        <pc:sldMkLst>
          <pc:docMk/>
          <pc:sldMk cId="4243852164" sldId="258"/>
        </pc:sldMkLst>
      </pc:sldChg>
      <pc:sldChg chg="modTransition">
        <pc:chgData name="Annabelle J Kanchirathingal" userId="S::akanch2@lsu.edu::d02ea0f1-acd0-47a7-9abd-0ad2a738d87c" providerId="AD" clId="Web-{9A3823B8-E1BF-3251-0829-24422BCE3440}" dt="2022-04-28T20:24:08.072" v="98"/>
        <pc:sldMkLst>
          <pc:docMk/>
          <pc:sldMk cId="519160502" sldId="259"/>
        </pc:sldMkLst>
      </pc:sldChg>
      <pc:sldChg chg="modSp modTransition">
        <pc:chgData name="Annabelle J Kanchirathingal" userId="S::akanch2@lsu.edu::d02ea0f1-acd0-47a7-9abd-0ad2a738d87c" providerId="AD" clId="Web-{9A3823B8-E1BF-3251-0829-24422BCE3440}" dt="2022-04-28T20:24:08.072" v="98"/>
        <pc:sldMkLst>
          <pc:docMk/>
          <pc:sldMk cId="2001960808" sldId="260"/>
        </pc:sldMkLst>
        <pc:spChg chg="mod">
          <ac:chgData name="Annabelle J Kanchirathingal" userId="S::akanch2@lsu.edu::d02ea0f1-acd0-47a7-9abd-0ad2a738d87c" providerId="AD" clId="Web-{9A3823B8-E1BF-3251-0829-24422BCE3440}" dt="2022-04-28T20:21:35.614" v="85" actId="20577"/>
          <ac:spMkLst>
            <pc:docMk/>
            <pc:sldMk cId="2001960808" sldId="260"/>
            <ac:spMk id="3" creationId="{8931D5AC-E153-7811-1D15-BE7BD27D50A4}"/>
          </ac:spMkLst>
        </pc:spChg>
      </pc:sldChg>
      <pc:sldChg chg="del">
        <pc:chgData name="Annabelle J Kanchirathingal" userId="S::akanch2@lsu.edu::d02ea0f1-acd0-47a7-9abd-0ad2a738d87c" providerId="AD" clId="Web-{9A3823B8-E1BF-3251-0829-24422BCE3440}" dt="2022-04-28T20:06:17.307" v="12"/>
        <pc:sldMkLst>
          <pc:docMk/>
          <pc:sldMk cId="1440529394" sldId="261"/>
        </pc:sldMkLst>
      </pc:sldChg>
      <pc:sldChg chg="modTransition">
        <pc:chgData name="Annabelle J Kanchirathingal" userId="S::akanch2@lsu.edu::d02ea0f1-acd0-47a7-9abd-0ad2a738d87c" providerId="AD" clId="Web-{9A3823B8-E1BF-3251-0829-24422BCE3440}" dt="2022-04-28T20:24:08.072" v="98"/>
        <pc:sldMkLst>
          <pc:docMk/>
          <pc:sldMk cId="3880399339" sldId="262"/>
        </pc:sldMkLst>
      </pc:sldChg>
      <pc:sldChg chg="del">
        <pc:chgData name="Annabelle J Kanchirathingal" userId="S::akanch2@lsu.edu::d02ea0f1-acd0-47a7-9abd-0ad2a738d87c" providerId="AD" clId="Web-{9A3823B8-E1BF-3251-0829-24422BCE3440}" dt="2022-04-28T20:09:42.141" v="16"/>
        <pc:sldMkLst>
          <pc:docMk/>
          <pc:sldMk cId="815322654" sldId="263"/>
        </pc:sldMkLst>
      </pc:sldChg>
      <pc:sldChg chg="del">
        <pc:chgData name="Annabelle J Kanchirathingal" userId="S::akanch2@lsu.edu::d02ea0f1-acd0-47a7-9abd-0ad2a738d87c" providerId="AD" clId="Web-{9A3823B8-E1BF-3251-0829-24422BCE3440}" dt="2022-04-28T20:09:41.688" v="15"/>
        <pc:sldMkLst>
          <pc:docMk/>
          <pc:sldMk cId="4236267835" sldId="265"/>
        </pc:sldMkLst>
      </pc:sldChg>
      <pc:sldChg chg="modSp add del modTransition addAnim modAnim">
        <pc:chgData name="Annabelle J Kanchirathingal" userId="S::akanch2@lsu.edu::d02ea0f1-acd0-47a7-9abd-0ad2a738d87c" providerId="AD" clId="Web-{9A3823B8-E1BF-3251-0829-24422BCE3440}" dt="2022-04-28T20:58:01.551" v="478"/>
        <pc:sldMkLst>
          <pc:docMk/>
          <pc:sldMk cId="2156555937" sldId="267"/>
        </pc:sldMkLst>
        <pc:spChg chg="mod">
          <ac:chgData name="Annabelle J Kanchirathingal" userId="S::akanch2@lsu.edu::d02ea0f1-acd0-47a7-9abd-0ad2a738d87c" providerId="AD" clId="Web-{9A3823B8-E1BF-3251-0829-24422BCE3440}" dt="2022-04-28T20:03:57.725" v="2" actId="1076"/>
          <ac:spMkLst>
            <pc:docMk/>
            <pc:sldMk cId="2156555937" sldId="267"/>
            <ac:spMk id="11" creationId="{71F5648D-E07F-46AC-8185-C344BBAA437B}"/>
          </ac:spMkLst>
        </pc:spChg>
        <pc:spChg chg="mod">
          <ac:chgData name="Annabelle J Kanchirathingal" userId="S::akanch2@lsu.edu::d02ea0f1-acd0-47a7-9abd-0ad2a738d87c" providerId="AD" clId="Web-{9A3823B8-E1BF-3251-0829-24422BCE3440}" dt="2022-04-28T20:04:09.944" v="5" actId="1076"/>
          <ac:spMkLst>
            <pc:docMk/>
            <pc:sldMk cId="2156555937" sldId="267"/>
            <ac:spMk id="14" creationId="{4C5BAA23-46DA-4061-9008-711C994779CD}"/>
          </ac:spMkLst>
        </pc:spChg>
        <pc:spChg chg="mod">
          <ac:chgData name="Annabelle J Kanchirathingal" userId="S::akanch2@lsu.edu::d02ea0f1-acd0-47a7-9abd-0ad2a738d87c" providerId="AD" clId="Web-{9A3823B8-E1BF-3251-0829-24422BCE3440}" dt="2022-04-28T20:04:18.882" v="8" actId="1076"/>
          <ac:spMkLst>
            <pc:docMk/>
            <pc:sldMk cId="2156555937" sldId="267"/>
            <ac:spMk id="15" creationId="{0348DA49-0F7B-44D9-BBBC-EEBA533FA3BB}"/>
          </ac:spMkLst>
        </pc:spChg>
        <pc:picChg chg="mod">
          <ac:chgData name="Annabelle J Kanchirathingal" userId="S::akanch2@lsu.edu::d02ea0f1-acd0-47a7-9abd-0ad2a738d87c" providerId="AD" clId="Web-{9A3823B8-E1BF-3251-0829-24422BCE3440}" dt="2022-04-28T20:31:44.053" v="151" actId="14100"/>
          <ac:picMkLst>
            <pc:docMk/>
            <pc:sldMk cId="2156555937" sldId="267"/>
            <ac:picMk id="9" creationId="{226E5664-FCC3-4F00-93E6-F083456606C3}"/>
          </ac:picMkLst>
        </pc:picChg>
      </pc:sldChg>
      <pc:sldChg chg="modTransition">
        <pc:chgData name="Annabelle J Kanchirathingal" userId="S::akanch2@lsu.edu::d02ea0f1-acd0-47a7-9abd-0ad2a738d87c" providerId="AD" clId="Web-{9A3823B8-E1BF-3251-0829-24422BCE3440}" dt="2022-04-28T20:24:08.072" v="98"/>
        <pc:sldMkLst>
          <pc:docMk/>
          <pc:sldMk cId="3715834638" sldId="268"/>
        </pc:sldMkLst>
      </pc:sldChg>
      <pc:sldChg chg="modSp new modTransition">
        <pc:chgData name="Annabelle J Kanchirathingal" userId="S::akanch2@lsu.edu::d02ea0f1-acd0-47a7-9abd-0ad2a738d87c" providerId="AD" clId="Web-{9A3823B8-E1BF-3251-0829-24422BCE3440}" dt="2022-04-28T20:36:59.031" v="174" actId="20577"/>
        <pc:sldMkLst>
          <pc:docMk/>
          <pc:sldMk cId="2995333480" sldId="269"/>
        </pc:sldMkLst>
        <pc:spChg chg="mod">
          <ac:chgData name="Annabelle J Kanchirathingal" userId="S::akanch2@lsu.edu::d02ea0f1-acd0-47a7-9abd-0ad2a738d87c" providerId="AD" clId="Web-{9A3823B8-E1BF-3251-0829-24422BCE3440}" dt="2022-04-28T20:36:59.031" v="174" actId="20577"/>
          <ac:spMkLst>
            <pc:docMk/>
            <pc:sldMk cId="2995333480" sldId="269"/>
            <ac:spMk id="2" creationId="{9456521E-FE6D-9A90-74C7-7EB69A894BC3}"/>
          </ac:spMkLst>
        </pc:spChg>
      </pc:sldChg>
      <pc:sldChg chg="add del ord">
        <pc:chgData name="Annabelle J Kanchirathingal" userId="S::akanch2@lsu.edu::d02ea0f1-acd0-47a7-9abd-0ad2a738d87c" providerId="AD" clId="Web-{9A3823B8-E1BF-3251-0829-24422BCE3440}" dt="2022-04-28T20:09:40.579" v="13"/>
        <pc:sldMkLst>
          <pc:docMk/>
          <pc:sldMk cId="3265793977" sldId="269"/>
        </pc:sldMkLst>
      </pc:sldChg>
      <pc:sldChg chg="modSp new del">
        <pc:chgData name="Annabelle J Kanchirathingal" userId="S::akanch2@lsu.edu::d02ea0f1-acd0-47a7-9abd-0ad2a738d87c" providerId="AD" clId="Web-{9A3823B8-E1BF-3251-0829-24422BCE3440}" dt="2022-04-28T20:11:33.582" v="23"/>
        <pc:sldMkLst>
          <pc:docMk/>
          <pc:sldMk cId="466599773" sldId="270"/>
        </pc:sldMkLst>
        <pc:spChg chg="mod">
          <ac:chgData name="Annabelle J Kanchirathingal" userId="S::akanch2@lsu.edu::d02ea0f1-acd0-47a7-9abd-0ad2a738d87c" providerId="AD" clId="Web-{9A3823B8-E1BF-3251-0829-24422BCE3440}" dt="2022-04-28T20:11:31.988" v="22" actId="20577"/>
          <ac:spMkLst>
            <pc:docMk/>
            <pc:sldMk cId="466599773" sldId="270"/>
            <ac:spMk id="2" creationId="{ABE3B2DE-A02D-6EC1-9F50-F60BB2185DF0}"/>
          </ac:spMkLst>
        </pc:spChg>
      </pc:sldChg>
      <pc:sldChg chg="add modTransition">
        <pc:chgData name="Annabelle J Kanchirathingal" userId="S::akanch2@lsu.edu::d02ea0f1-acd0-47a7-9abd-0ad2a738d87c" providerId="AD" clId="Web-{9A3823B8-E1BF-3251-0829-24422BCE3440}" dt="2022-04-28T20:24:08.072" v="98"/>
        <pc:sldMkLst>
          <pc:docMk/>
          <pc:sldMk cId="707739317" sldId="270"/>
        </pc:sldMkLst>
      </pc:sldChg>
      <pc:sldChg chg="add del">
        <pc:chgData name="Annabelle J Kanchirathingal" userId="S::akanch2@lsu.edu::d02ea0f1-acd0-47a7-9abd-0ad2a738d87c" providerId="AD" clId="Web-{9A3823B8-E1BF-3251-0829-24422BCE3440}" dt="2022-04-28T20:09:41.250" v="14"/>
        <pc:sldMkLst>
          <pc:docMk/>
          <pc:sldMk cId="1783948421" sldId="270"/>
        </pc:sldMkLst>
      </pc:sldChg>
      <pc:sldChg chg="addSp delSp modSp new ord modTransition">
        <pc:chgData name="Annabelle J Kanchirathingal" userId="S::akanch2@lsu.edu::d02ea0f1-acd0-47a7-9abd-0ad2a738d87c" providerId="AD" clId="Web-{9A3823B8-E1BF-3251-0829-24422BCE3440}" dt="2022-04-28T20:57:12.815" v="476" actId="1076"/>
        <pc:sldMkLst>
          <pc:docMk/>
          <pc:sldMk cId="1808878276" sldId="271"/>
        </pc:sldMkLst>
        <pc:spChg chg="del">
          <ac:chgData name="Annabelle J Kanchirathingal" userId="S::akanch2@lsu.edu::d02ea0f1-acd0-47a7-9abd-0ad2a738d87c" providerId="AD" clId="Web-{9A3823B8-E1BF-3251-0829-24422BCE3440}" dt="2022-04-28T20:19:10.766" v="27"/>
          <ac:spMkLst>
            <pc:docMk/>
            <pc:sldMk cId="1808878276" sldId="271"/>
            <ac:spMk id="2" creationId="{0A874B52-BCCB-0747-6678-7879A8C5CCBF}"/>
          </ac:spMkLst>
        </pc:spChg>
        <pc:spChg chg="add mod">
          <ac:chgData name="Annabelle J Kanchirathingal" userId="S::akanch2@lsu.edu::d02ea0f1-acd0-47a7-9abd-0ad2a738d87c" providerId="AD" clId="Web-{9A3823B8-E1BF-3251-0829-24422BCE3440}" dt="2022-04-28T20:57:12.815" v="476" actId="1076"/>
          <ac:spMkLst>
            <pc:docMk/>
            <pc:sldMk cId="1808878276" sldId="271"/>
            <ac:spMk id="4" creationId="{C64FD2FD-7914-180A-C14B-B51FF3F52341}"/>
          </ac:spMkLst>
        </pc:spChg>
        <pc:spChg chg="add mod">
          <ac:chgData name="Annabelle J Kanchirathingal" userId="S::akanch2@lsu.edu::d02ea0f1-acd0-47a7-9abd-0ad2a738d87c" providerId="AD" clId="Web-{9A3823B8-E1BF-3251-0829-24422BCE3440}" dt="2022-04-28T20:57:02.190" v="472" actId="1076"/>
          <ac:spMkLst>
            <pc:docMk/>
            <pc:sldMk cId="1808878276" sldId="271"/>
            <ac:spMk id="5" creationId="{AB8E6339-D64B-EF24-4535-35756EBD684B}"/>
          </ac:spMkLst>
        </pc:spChg>
        <pc:spChg chg="add mod">
          <ac:chgData name="Annabelle J Kanchirathingal" userId="S::akanch2@lsu.edu::d02ea0f1-acd0-47a7-9abd-0ad2a738d87c" providerId="AD" clId="Web-{9A3823B8-E1BF-3251-0829-24422BCE3440}" dt="2022-04-28T20:57:05.518" v="473" actId="1076"/>
          <ac:spMkLst>
            <pc:docMk/>
            <pc:sldMk cId="1808878276" sldId="271"/>
            <ac:spMk id="6" creationId="{D83809EA-F191-54B4-37FB-F06116EE4163}"/>
          </ac:spMkLst>
        </pc:spChg>
        <pc:spChg chg="add del mod">
          <ac:chgData name="Annabelle J Kanchirathingal" userId="S::akanch2@lsu.edu::d02ea0f1-acd0-47a7-9abd-0ad2a738d87c" providerId="AD" clId="Web-{9A3823B8-E1BF-3251-0829-24422BCE3440}" dt="2022-04-28T20:35:16.872" v="153"/>
          <ac:spMkLst>
            <pc:docMk/>
            <pc:sldMk cId="1808878276" sldId="271"/>
            <ac:spMk id="7" creationId="{7A80FF07-38DC-3FF8-8C8C-CEA1D6214D78}"/>
          </ac:spMkLst>
        </pc:spChg>
        <pc:spChg chg="add mod">
          <ac:chgData name="Annabelle J Kanchirathingal" userId="S::akanch2@lsu.edu::d02ea0f1-acd0-47a7-9abd-0ad2a738d87c" providerId="AD" clId="Web-{9A3823B8-E1BF-3251-0829-24422BCE3440}" dt="2022-04-28T20:57:10.534" v="475" actId="1076"/>
          <ac:spMkLst>
            <pc:docMk/>
            <pc:sldMk cId="1808878276" sldId="271"/>
            <ac:spMk id="9" creationId="{5A87F3CC-AEB1-BAFC-142A-D0394C7526BE}"/>
          </ac:spMkLst>
        </pc:spChg>
        <pc:spChg chg="add mod">
          <ac:chgData name="Annabelle J Kanchirathingal" userId="S::akanch2@lsu.edu::d02ea0f1-acd0-47a7-9abd-0ad2a738d87c" providerId="AD" clId="Web-{9A3823B8-E1BF-3251-0829-24422BCE3440}" dt="2022-04-28T20:56:58.127" v="471" actId="1076"/>
          <ac:spMkLst>
            <pc:docMk/>
            <pc:sldMk cId="1808878276" sldId="271"/>
            <ac:spMk id="10" creationId="{E40F6EC3-A3E7-0C7C-71BE-90DFE401B4A2}"/>
          </ac:spMkLst>
        </pc:spChg>
        <pc:spChg chg="add mod">
          <ac:chgData name="Annabelle J Kanchirathingal" userId="S::akanch2@lsu.edu::d02ea0f1-acd0-47a7-9abd-0ad2a738d87c" providerId="AD" clId="Web-{9A3823B8-E1BF-3251-0829-24422BCE3440}" dt="2022-04-28T20:57:07.831" v="474" actId="1076"/>
          <ac:spMkLst>
            <pc:docMk/>
            <pc:sldMk cId="1808878276" sldId="271"/>
            <ac:spMk id="11" creationId="{8F40CD00-9AAC-5067-471F-E24202F3EBD7}"/>
          </ac:spMkLst>
        </pc:spChg>
        <pc:picChg chg="add del mod">
          <ac:chgData name="Annabelle J Kanchirathingal" userId="S::akanch2@lsu.edu::d02ea0f1-acd0-47a7-9abd-0ad2a738d87c" providerId="AD" clId="Web-{9A3823B8-E1BF-3251-0829-24422BCE3440}" dt="2022-04-28T20:35:13.981" v="152"/>
          <ac:picMkLst>
            <pc:docMk/>
            <pc:sldMk cId="1808878276" sldId="271"/>
            <ac:picMk id="3" creationId="{BF147CED-6EFE-1784-83B1-311826BA84F5}"/>
          </ac:picMkLst>
        </pc:picChg>
        <pc:picChg chg="add mod ord">
          <ac:chgData name="Annabelle J Kanchirathingal" userId="S::akanch2@lsu.edu::d02ea0f1-acd0-47a7-9abd-0ad2a738d87c" providerId="AD" clId="Web-{9A3823B8-E1BF-3251-0829-24422BCE3440}" dt="2022-04-28T20:56:53.658" v="470" actId="1076"/>
          <ac:picMkLst>
            <pc:docMk/>
            <pc:sldMk cId="1808878276" sldId="271"/>
            <ac:picMk id="8" creationId="{CF2FE719-ADDE-6101-AFA5-7A1D6933D90D}"/>
          </ac:picMkLst>
        </pc:picChg>
      </pc:sldChg>
      <pc:sldChg chg="addSp delSp modSp new modTransition">
        <pc:chgData name="Annabelle J Kanchirathingal" userId="S::akanch2@lsu.edu::d02ea0f1-acd0-47a7-9abd-0ad2a738d87c" providerId="AD" clId="Web-{9A3823B8-E1BF-3251-0829-24422BCE3440}" dt="2022-04-28T20:41:20.382" v="284" actId="1076"/>
        <pc:sldMkLst>
          <pc:docMk/>
          <pc:sldMk cId="2367863623" sldId="272"/>
        </pc:sldMkLst>
        <pc:spChg chg="del">
          <ac:chgData name="Annabelle J Kanchirathingal" userId="S::akanch2@lsu.edu::d02ea0f1-acd0-47a7-9abd-0ad2a738d87c" providerId="AD" clId="Web-{9A3823B8-E1BF-3251-0829-24422BCE3440}" dt="2022-04-28T20:19:59.627" v="38"/>
          <ac:spMkLst>
            <pc:docMk/>
            <pc:sldMk cId="2367863623" sldId="272"/>
            <ac:spMk id="2" creationId="{ADDDF718-B4AF-B50F-397B-30841F8D4979}"/>
          </ac:spMkLst>
        </pc:spChg>
        <pc:spChg chg="add mod">
          <ac:chgData name="Annabelle J Kanchirathingal" userId="S::akanch2@lsu.edu::d02ea0f1-acd0-47a7-9abd-0ad2a738d87c" providerId="AD" clId="Web-{9A3823B8-E1BF-3251-0829-24422BCE3440}" dt="2022-04-28T20:41:11.413" v="282" actId="1076"/>
          <ac:spMkLst>
            <pc:docMk/>
            <pc:sldMk cId="2367863623" sldId="272"/>
            <ac:spMk id="3" creationId="{DDE1D36B-1BE4-C084-3433-007A99CFE639}"/>
          </ac:spMkLst>
        </pc:spChg>
        <pc:spChg chg="add mod">
          <ac:chgData name="Annabelle J Kanchirathingal" userId="S::akanch2@lsu.edu::d02ea0f1-acd0-47a7-9abd-0ad2a738d87c" providerId="AD" clId="Web-{9A3823B8-E1BF-3251-0829-24422BCE3440}" dt="2022-04-28T20:41:20.382" v="284" actId="1076"/>
          <ac:spMkLst>
            <pc:docMk/>
            <pc:sldMk cId="2367863623" sldId="272"/>
            <ac:spMk id="4" creationId="{29ED9FDC-55CA-81C4-274F-69D5B77B6D58}"/>
          </ac:spMkLst>
        </pc:spChg>
        <pc:picChg chg="add mod ord">
          <ac:chgData name="Annabelle J Kanchirathingal" userId="S::akanch2@lsu.edu::d02ea0f1-acd0-47a7-9abd-0ad2a738d87c" providerId="AD" clId="Web-{9A3823B8-E1BF-3251-0829-24422BCE3440}" dt="2022-04-28T20:40:58.694" v="275"/>
          <ac:picMkLst>
            <pc:docMk/>
            <pc:sldMk cId="2367863623" sldId="272"/>
            <ac:picMk id="6" creationId="{6678EEC3-A3EA-49BC-518F-6C21C2785D97}"/>
          </ac:picMkLst>
        </pc:picChg>
        <pc:picChg chg="add mod">
          <ac:chgData name="Annabelle J Kanchirathingal" userId="S::akanch2@lsu.edu::d02ea0f1-acd0-47a7-9abd-0ad2a738d87c" providerId="AD" clId="Web-{9A3823B8-E1BF-3251-0829-24422BCE3440}" dt="2022-04-28T20:40:41.615" v="272" actId="1076"/>
          <ac:picMkLst>
            <pc:docMk/>
            <pc:sldMk cId="2367863623" sldId="272"/>
            <ac:picMk id="7" creationId="{58E7C44F-7024-6BE3-3587-1B9BB5276C73}"/>
          </ac:picMkLst>
        </pc:picChg>
      </pc:sldChg>
      <pc:sldChg chg="add ord delCm">
        <pc:chgData name="Annabelle J Kanchirathingal" userId="S::akanch2@lsu.edu::d02ea0f1-acd0-47a7-9abd-0ad2a738d87c" providerId="AD" clId="Web-{9A3823B8-E1BF-3251-0829-24422BCE3440}" dt="2022-04-28T21:10:42.244" v="481"/>
        <pc:sldMkLst>
          <pc:docMk/>
          <pc:sldMk cId="2546937936" sldId="274"/>
        </pc:sldMkLst>
      </pc:sldChg>
      <pc:sldChg chg="modSp">
        <pc:chgData name="Annabelle J Kanchirathingal" userId="S::akanch2@lsu.edu::d02ea0f1-acd0-47a7-9abd-0ad2a738d87c" providerId="AD" clId="Web-{9A3823B8-E1BF-3251-0829-24422BCE3440}" dt="2022-04-28T21:14:26.782" v="482" actId="1076"/>
        <pc:sldMkLst>
          <pc:docMk/>
          <pc:sldMk cId="2694377107" sldId="275"/>
        </pc:sldMkLst>
        <pc:spChg chg="mod">
          <ac:chgData name="Annabelle J Kanchirathingal" userId="S::akanch2@lsu.edu::d02ea0f1-acd0-47a7-9abd-0ad2a738d87c" providerId="AD" clId="Web-{9A3823B8-E1BF-3251-0829-24422BCE3440}" dt="2022-04-28T21:14:26.782" v="482" actId="1076"/>
          <ac:spMkLst>
            <pc:docMk/>
            <pc:sldMk cId="2694377107" sldId="275"/>
            <ac:spMk id="5" creationId="{C530DFE8-C10F-F1FB-6943-477B5281FF06}"/>
          </ac:spMkLst>
        </pc:spChg>
      </pc:sldChg>
      <pc:sldChg chg="delSp modSp addAnim delAnim modAnim">
        <pc:chgData name="Annabelle J Kanchirathingal" userId="S::akanch2@lsu.edu::d02ea0f1-acd0-47a7-9abd-0ad2a738d87c" providerId="AD" clId="Web-{9A3823B8-E1BF-3251-0829-24422BCE3440}" dt="2022-04-28T21:18:08.929" v="548"/>
        <pc:sldMkLst>
          <pc:docMk/>
          <pc:sldMk cId="410376905" sldId="276"/>
        </pc:sldMkLst>
        <pc:spChg chg="mod">
          <ac:chgData name="Annabelle J Kanchirathingal" userId="S::akanch2@lsu.edu::d02ea0f1-acd0-47a7-9abd-0ad2a738d87c" providerId="AD" clId="Web-{9A3823B8-E1BF-3251-0829-24422BCE3440}" dt="2022-04-28T21:17:26.599" v="529" actId="1076"/>
          <ac:spMkLst>
            <pc:docMk/>
            <pc:sldMk cId="410376905" sldId="276"/>
            <ac:spMk id="10" creationId="{E3A032BC-C9C4-4311-BD58-273870F00DF4}"/>
          </ac:spMkLst>
        </pc:spChg>
        <pc:spChg chg="mod">
          <ac:chgData name="Annabelle J Kanchirathingal" userId="S::akanch2@lsu.edu::d02ea0f1-acd0-47a7-9abd-0ad2a738d87c" providerId="AD" clId="Web-{9A3823B8-E1BF-3251-0829-24422BCE3440}" dt="2022-04-28T21:17:04.505" v="505" actId="1076"/>
          <ac:spMkLst>
            <pc:docMk/>
            <pc:sldMk cId="410376905" sldId="276"/>
            <ac:spMk id="11" creationId="{71F5648D-E07F-46AC-8185-C344BBAA437B}"/>
          </ac:spMkLst>
        </pc:spChg>
        <pc:spChg chg="mod">
          <ac:chgData name="Annabelle J Kanchirathingal" userId="S::akanch2@lsu.edu::d02ea0f1-acd0-47a7-9abd-0ad2a738d87c" providerId="AD" clId="Web-{9A3823B8-E1BF-3251-0829-24422BCE3440}" dt="2022-04-28T21:17:39.943" v="537" actId="1076"/>
          <ac:spMkLst>
            <pc:docMk/>
            <pc:sldMk cId="410376905" sldId="276"/>
            <ac:spMk id="14" creationId="{4C5BAA23-46DA-4061-9008-711C994779CD}"/>
          </ac:spMkLst>
        </pc:spChg>
        <pc:spChg chg="mod">
          <ac:chgData name="Annabelle J Kanchirathingal" userId="S::akanch2@lsu.edu::d02ea0f1-acd0-47a7-9abd-0ad2a738d87c" providerId="AD" clId="Web-{9A3823B8-E1BF-3251-0829-24422BCE3440}" dt="2022-04-28T21:17:52.647" v="543" actId="1076"/>
          <ac:spMkLst>
            <pc:docMk/>
            <pc:sldMk cId="410376905" sldId="276"/>
            <ac:spMk id="15" creationId="{0348DA49-0F7B-44D9-BBBC-EEBA533FA3BB}"/>
          </ac:spMkLst>
        </pc:spChg>
        <pc:picChg chg="mod">
          <ac:chgData name="Annabelle J Kanchirathingal" userId="S::akanch2@lsu.edu::d02ea0f1-acd0-47a7-9abd-0ad2a738d87c" providerId="AD" clId="Web-{9A3823B8-E1BF-3251-0829-24422BCE3440}" dt="2022-04-28T21:16:54.723" v="493" actId="1076"/>
          <ac:picMkLst>
            <pc:docMk/>
            <pc:sldMk cId="410376905" sldId="276"/>
            <ac:picMk id="2" creationId="{C401BD89-C084-2948-38CE-464FA9A6ACDB}"/>
          </ac:picMkLst>
        </pc:picChg>
        <pc:picChg chg="mod">
          <ac:chgData name="Annabelle J Kanchirathingal" userId="S::akanch2@lsu.edu::d02ea0f1-acd0-47a7-9abd-0ad2a738d87c" providerId="AD" clId="Web-{9A3823B8-E1BF-3251-0829-24422BCE3440}" dt="2022-04-28T21:17:58.710" v="546" actId="1076"/>
          <ac:picMkLst>
            <pc:docMk/>
            <pc:sldMk cId="410376905" sldId="276"/>
            <ac:picMk id="3" creationId="{85DF6012-728E-6B06-6FEC-AD791064C5B5}"/>
          </ac:picMkLst>
        </pc:picChg>
        <pc:picChg chg="mod">
          <ac:chgData name="Annabelle J Kanchirathingal" userId="S::akanch2@lsu.edu::d02ea0f1-acd0-47a7-9abd-0ad2a738d87c" providerId="AD" clId="Web-{9A3823B8-E1BF-3251-0829-24422BCE3440}" dt="2022-04-28T21:17:56.819" v="545" actId="1076"/>
          <ac:picMkLst>
            <pc:docMk/>
            <pc:sldMk cId="410376905" sldId="276"/>
            <ac:picMk id="4" creationId="{1C9D93FC-4DA6-174A-A314-F31BA4D8349F}"/>
          </ac:picMkLst>
        </pc:picChg>
        <pc:picChg chg="del">
          <ac:chgData name="Annabelle J Kanchirathingal" userId="S::akanch2@lsu.edu::d02ea0f1-acd0-47a7-9abd-0ad2a738d87c" providerId="AD" clId="Web-{9A3823B8-E1BF-3251-0829-24422BCE3440}" dt="2022-04-28T21:16:43.645" v="488"/>
          <ac:picMkLst>
            <pc:docMk/>
            <pc:sldMk cId="410376905" sldId="276"/>
            <ac:picMk id="5" creationId="{DCD493EB-4E8B-413A-9CAC-74EE255F4400}"/>
          </ac:picMkLst>
        </pc:picChg>
        <pc:picChg chg="del">
          <ac:chgData name="Annabelle J Kanchirathingal" userId="S::akanch2@lsu.edu::d02ea0f1-acd0-47a7-9abd-0ad2a738d87c" providerId="AD" clId="Web-{9A3823B8-E1BF-3251-0829-24422BCE3440}" dt="2022-04-28T21:16:38.442" v="484"/>
          <ac:picMkLst>
            <pc:docMk/>
            <pc:sldMk cId="410376905" sldId="276"/>
            <ac:picMk id="7" creationId="{7B6BA5A5-2AF4-4A45-89F1-7C1C65D58A8A}"/>
          </ac:picMkLst>
        </pc:picChg>
        <pc:picChg chg="del">
          <ac:chgData name="Annabelle J Kanchirathingal" userId="S::akanch2@lsu.edu::d02ea0f1-acd0-47a7-9abd-0ad2a738d87c" providerId="AD" clId="Web-{9A3823B8-E1BF-3251-0829-24422BCE3440}" dt="2022-04-28T21:17:42.147" v="538"/>
          <ac:picMkLst>
            <pc:docMk/>
            <pc:sldMk cId="410376905" sldId="276"/>
            <ac:picMk id="9" creationId="{226E5664-FCC3-4F00-93E6-F083456606C3}"/>
          </ac:picMkLst>
        </pc:picChg>
      </pc:sldChg>
      <pc:sldChg chg="new del">
        <pc:chgData name="Annabelle J Kanchirathingal" userId="S::akanch2@lsu.edu::d02ea0f1-acd0-47a7-9abd-0ad2a738d87c" providerId="AD" clId="Web-{9A3823B8-E1BF-3251-0829-24422BCE3440}" dt="2022-04-28T21:29:09.103" v="550"/>
        <pc:sldMkLst>
          <pc:docMk/>
          <pc:sldMk cId="1941642064" sldId="277"/>
        </pc:sldMkLst>
      </pc:sldChg>
      <pc:sldMasterChg chg="modTransition modSldLayout">
        <pc:chgData name="Annabelle J Kanchirathingal" userId="S::akanch2@lsu.edu::d02ea0f1-acd0-47a7-9abd-0ad2a738d87c" providerId="AD" clId="Web-{9A3823B8-E1BF-3251-0829-24422BCE3440}" dt="2022-04-28T20:24:08.072" v="98"/>
        <pc:sldMasterMkLst>
          <pc:docMk/>
          <pc:sldMasterMk cId="2928046714" sldId="2147483648"/>
        </pc:sldMasterMkLst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2032626424" sldId="2147483649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2007965317" sldId="2147483650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4180189945" sldId="2147483651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2885211171" sldId="2147483652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3333319615" sldId="2147483653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3128579251" sldId="2147483654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3713068323" sldId="2147483655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4201077043" sldId="2147483656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345252806" sldId="2147483657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1045497785" sldId="2147483658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48"/>
            <pc:sldLayoutMk cId="3037043395" sldId="2147483659"/>
          </pc:sldLayoutMkLst>
        </pc:sldLayoutChg>
      </pc:sldMasterChg>
      <pc:sldMasterChg chg="modTransition modSldLayout">
        <pc:chgData name="Annabelle J Kanchirathingal" userId="S::akanch2@lsu.edu::d02ea0f1-acd0-47a7-9abd-0ad2a738d87c" providerId="AD" clId="Web-{9A3823B8-E1BF-3251-0829-24422BCE3440}" dt="2022-04-28T20:24:08.072" v="98"/>
        <pc:sldMasterMkLst>
          <pc:docMk/>
          <pc:sldMasterMk cId="2460954070" sldId="2147483660"/>
        </pc:sldMasterMkLst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modTransition modSldLayout">
        <pc:chgData name="Annabelle J Kanchirathingal" userId="S::akanch2@lsu.edu::d02ea0f1-acd0-47a7-9abd-0ad2a738d87c" providerId="AD" clId="Web-{9A3823B8-E1BF-3251-0829-24422BCE3440}" dt="2022-04-28T20:24:08.072" v="98"/>
        <pc:sldMasterMkLst>
          <pc:docMk/>
          <pc:sldMasterMk cId="2928046714" sldId="2147483672"/>
        </pc:sldMasterMkLst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2032626424" sldId="2147483673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2007965317" sldId="2147483674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4180189945" sldId="2147483675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2885211171" sldId="2147483676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3333319615" sldId="2147483677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3128579251" sldId="2147483678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3713068323" sldId="2147483679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4201077043" sldId="2147483680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345252806" sldId="2147483681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1045497785" sldId="2147483682"/>
          </pc:sldLayoutMkLst>
        </pc:sldLayoutChg>
        <pc:sldLayoutChg chg="modTransition">
          <pc:chgData name="Annabelle J Kanchirathingal" userId="S::akanch2@lsu.edu::d02ea0f1-acd0-47a7-9abd-0ad2a738d87c" providerId="AD" clId="Web-{9A3823B8-E1BF-3251-0829-24422BCE3440}" dt="2022-04-28T20:24:08.072" v="98"/>
          <pc:sldLayoutMkLst>
            <pc:docMk/>
            <pc:sldMasterMk cId="2928046714" sldId="2147483672"/>
            <pc:sldLayoutMk cId="3037043395" sldId="2147483683"/>
          </pc:sldLayoutMkLst>
        </pc:sldLayoutChg>
      </pc:sldMasterChg>
    </pc:docChg>
  </pc:docChgLst>
  <pc:docChgLst>
    <pc:chgData name="Andrew R Drummond" userId="S::adrumm5@lsu.edu::8910ba61-8a3b-4070-8acc-999f93c340e2" providerId="AD" clId="Web-{5C62D5C8-D0AD-ABA2-50D6-DEDFC273FE23}"/>
    <pc:docChg chg="addSld modSld">
      <pc:chgData name="Andrew R Drummond" userId="S::adrumm5@lsu.edu::8910ba61-8a3b-4070-8acc-999f93c340e2" providerId="AD" clId="Web-{5C62D5C8-D0AD-ABA2-50D6-DEDFC273FE23}" dt="2022-04-28T18:04:38.762" v="204" actId="20577"/>
      <pc:docMkLst>
        <pc:docMk/>
      </pc:docMkLst>
      <pc:sldChg chg="addSp modSp add replId">
        <pc:chgData name="Andrew R Drummond" userId="S::adrumm5@lsu.edu::8910ba61-8a3b-4070-8acc-999f93c340e2" providerId="AD" clId="Web-{5C62D5C8-D0AD-ABA2-50D6-DEDFC273FE23}" dt="2022-04-28T18:04:38.762" v="204" actId="20577"/>
        <pc:sldMkLst>
          <pc:docMk/>
          <pc:sldMk cId="3880399339" sldId="262"/>
        </pc:sldMkLst>
        <pc:spChg chg="mod">
          <ac:chgData name="Andrew R Drummond" userId="S::adrumm5@lsu.edu::8910ba61-8a3b-4070-8acc-999f93c340e2" providerId="AD" clId="Web-{5C62D5C8-D0AD-ABA2-50D6-DEDFC273FE23}" dt="2022-04-28T18:02:16.946" v="21" actId="20577"/>
          <ac:spMkLst>
            <pc:docMk/>
            <pc:sldMk cId="3880399339" sldId="262"/>
            <ac:spMk id="2" creationId="{6F2D24D8-4881-6B5E-3CC7-F8F46EA44B89}"/>
          </ac:spMkLst>
        </pc:spChg>
        <pc:spChg chg="mod">
          <ac:chgData name="Andrew R Drummond" userId="S::adrumm5@lsu.edu::8910ba61-8a3b-4070-8acc-999f93c340e2" providerId="AD" clId="Web-{5C62D5C8-D0AD-ABA2-50D6-DEDFC273FE23}" dt="2022-04-28T18:02:03.399" v="2" actId="20577"/>
          <ac:spMkLst>
            <pc:docMk/>
            <pc:sldMk cId="3880399339" sldId="262"/>
            <ac:spMk id="3" creationId="{8931D5AC-E153-7811-1D15-BE7BD27D50A4}"/>
          </ac:spMkLst>
        </pc:spChg>
        <pc:spChg chg="add mod">
          <ac:chgData name="Andrew R Drummond" userId="S::adrumm5@lsu.edu::8910ba61-8a3b-4070-8acc-999f93c340e2" providerId="AD" clId="Web-{5C62D5C8-D0AD-ABA2-50D6-DEDFC273FE23}" dt="2022-04-28T18:04:38.762" v="204" actId="20577"/>
          <ac:spMkLst>
            <pc:docMk/>
            <pc:sldMk cId="3880399339" sldId="262"/>
            <ac:spMk id="4" creationId="{1B947690-C78A-5529-4629-7E4D4B18DE5E}"/>
          </ac:spMkLst>
        </pc:spChg>
      </pc:sldChg>
    </pc:docChg>
  </pc:docChgLst>
  <pc:docChgLst>
    <pc:chgData name="Annabelle J Kanchirathingal" userId="S::akanch2@lsu.edu::d02ea0f1-acd0-47a7-9abd-0ad2a738d87c" providerId="AD" clId="Web-{3769BD31-088C-87ED-59E6-F95778E60344}"/>
    <pc:docChg chg="addSld delSld modSld sldOrd">
      <pc:chgData name="Annabelle J Kanchirathingal" userId="S::akanch2@lsu.edu::d02ea0f1-acd0-47a7-9abd-0ad2a738d87c" providerId="AD" clId="Web-{3769BD31-088C-87ED-59E6-F95778E60344}" dt="2022-04-28T18:23:28.358" v="230" actId="20577"/>
      <pc:docMkLst>
        <pc:docMk/>
      </pc:docMkLst>
      <pc:sldChg chg="modSp">
        <pc:chgData name="Annabelle J Kanchirathingal" userId="S::akanch2@lsu.edu::d02ea0f1-acd0-47a7-9abd-0ad2a738d87c" providerId="AD" clId="Web-{3769BD31-088C-87ED-59E6-F95778E60344}" dt="2022-04-28T18:05:09.266" v="6" actId="20577"/>
        <pc:sldMkLst>
          <pc:docMk/>
          <pc:sldMk cId="2001960808" sldId="260"/>
        </pc:sldMkLst>
        <pc:spChg chg="mod">
          <ac:chgData name="Annabelle J Kanchirathingal" userId="S::akanch2@lsu.edu::d02ea0f1-acd0-47a7-9abd-0ad2a738d87c" providerId="AD" clId="Web-{3769BD31-088C-87ED-59E6-F95778E60344}" dt="2022-04-28T18:05:09.266" v="6" actId="20577"/>
          <ac:spMkLst>
            <pc:docMk/>
            <pc:sldMk cId="2001960808" sldId="260"/>
            <ac:spMk id="3" creationId="{8931D5AC-E153-7811-1D15-BE7BD27D50A4}"/>
          </ac:spMkLst>
        </pc:spChg>
      </pc:sldChg>
      <pc:sldChg chg="addSp modSp ord">
        <pc:chgData name="Annabelle J Kanchirathingal" userId="S::akanch2@lsu.edu::d02ea0f1-acd0-47a7-9abd-0ad2a738d87c" providerId="AD" clId="Web-{3769BD31-088C-87ED-59E6-F95778E60344}" dt="2022-04-28T18:12:01.558" v="31" actId="1076"/>
        <pc:sldMkLst>
          <pc:docMk/>
          <pc:sldMk cId="3880399339" sldId="262"/>
        </pc:sldMkLst>
        <pc:spChg chg="mod">
          <ac:chgData name="Annabelle J Kanchirathingal" userId="S::akanch2@lsu.edu::d02ea0f1-acd0-47a7-9abd-0ad2a738d87c" providerId="AD" clId="Web-{3769BD31-088C-87ED-59E6-F95778E60344}" dt="2022-04-28T18:11:02.041" v="24" actId="1076"/>
          <ac:spMkLst>
            <pc:docMk/>
            <pc:sldMk cId="3880399339" sldId="262"/>
            <ac:spMk id="2" creationId="{6F2D24D8-4881-6B5E-3CC7-F8F46EA44B89}"/>
          </ac:spMkLst>
        </pc:spChg>
        <pc:spChg chg="mod">
          <ac:chgData name="Annabelle J Kanchirathingal" userId="S::akanch2@lsu.edu::d02ea0f1-acd0-47a7-9abd-0ad2a738d87c" providerId="AD" clId="Web-{3769BD31-088C-87ED-59E6-F95778E60344}" dt="2022-04-28T18:11:06.401" v="25" actId="1076"/>
          <ac:spMkLst>
            <pc:docMk/>
            <pc:sldMk cId="3880399339" sldId="262"/>
            <ac:spMk id="4" creationId="{1B947690-C78A-5529-4629-7E4D4B18DE5E}"/>
          </ac:spMkLst>
        </pc:spChg>
        <pc:picChg chg="add mod ord">
          <ac:chgData name="Annabelle J Kanchirathingal" userId="S::akanch2@lsu.edu::d02ea0f1-acd0-47a7-9abd-0ad2a738d87c" providerId="AD" clId="Web-{3769BD31-088C-87ED-59E6-F95778E60344}" dt="2022-04-28T18:11:38.323" v="28"/>
          <ac:picMkLst>
            <pc:docMk/>
            <pc:sldMk cId="3880399339" sldId="262"/>
            <ac:picMk id="5" creationId="{11D88BF8-E52F-A6A7-F28A-CCE3658A9218}"/>
          </ac:picMkLst>
        </pc:picChg>
        <pc:picChg chg="add mod">
          <ac:chgData name="Annabelle J Kanchirathingal" userId="S::akanch2@lsu.edu::d02ea0f1-acd0-47a7-9abd-0ad2a738d87c" providerId="AD" clId="Web-{3769BD31-088C-87ED-59E6-F95778E60344}" dt="2022-04-28T18:12:01.558" v="31" actId="1076"/>
          <ac:picMkLst>
            <pc:docMk/>
            <pc:sldMk cId="3880399339" sldId="262"/>
            <ac:picMk id="6" creationId="{65754A9A-0649-8DF7-B0E2-576E06C1F288}"/>
          </ac:picMkLst>
        </pc:picChg>
      </pc:sldChg>
      <pc:sldChg chg="modSp new">
        <pc:chgData name="Annabelle J Kanchirathingal" userId="S::akanch2@lsu.edu::d02ea0f1-acd0-47a7-9abd-0ad2a738d87c" providerId="AD" clId="Web-{3769BD31-088C-87ED-59E6-F95778E60344}" dt="2022-04-28T18:06:36.347" v="13" actId="20577"/>
        <pc:sldMkLst>
          <pc:docMk/>
          <pc:sldMk cId="815322654" sldId="263"/>
        </pc:sldMkLst>
        <pc:spChg chg="mod">
          <ac:chgData name="Annabelle J Kanchirathingal" userId="S::akanch2@lsu.edu::d02ea0f1-acd0-47a7-9abd-0ad2a738d87c" providerId="AD" clId="Web-{3769BD31-088C-87ED-59E6-F95778E60344}" dt="2022-04-28T18:06:36.347" v="13" actId="20577"/>
          <ac:spMkLst>
            <pc:docMk/>
            <pc:sldMk cId="815322654" sldId="263"/>
            <ac:spMk id="2" creationId="{202114A0-DDC6-05F4-D9E8-3F8DDF4DE346}"/>
          </ac:spMkLst>
        </pc:spChg>
      </pc:sldChg>
      <pc:sldChg chg="modSp new del ord">
        <pc:chgData name="Annabelle J Kanchirathingal" userId="S::akanch2@lsu.edu::d02ea0f1-acd0-47a7-9abd-0ad2a738d87c" providerId="AD" clId="Web-{3769BD31-088C-87ED-59E6-F95778E60344}" dt="2022-04-28T18:16:55.941" v="39"/>
        <pc:sldMkLst>
          <pc:docMk/>
          <pc:sldMk cId="2147621458" sldId="264"/>
        </pc:sldMkLst>
        <pc:spChg chg="mod">
          <ac:chgData name="Annabelle J Kanchirathingal" userId="S::akanch2@lsu.edu::d02ea0f1-acd0-47a7-9abd-0ad2a738d87c" providerId="AD" clId="Web-{3769BD31-088C-87ED-59E6-F95778E60344}" dt="2022-04-28T18:09:02.194" v="18" actId="20577"/>
          <ac:spMkLst>
            <pc:docMk/>
            <pc:sldMk cId="2147621458" sldId="264"/>
            <ac:spMk id="2" creationId="{553EB384-5085-6FB1-4C43-3CD4342377B4}"/>
          </ac:spMkLst>
        </pc:spChg>
      </pc:sldChg>
      <pc:sldChg chg="add ord">
        <pc:chgData name="Annabelle J Kanchirathingal" userId="S::akanch2@lsu.edu::d02ea0f1-acd0-47a7-9abd-0ad2a738d87c" providerId="AD" clId="Web-{3769BD31-088C-87ED-59E6-F95778E60344}" dt="2022-04-28T18:12:51.888" v="33"/>
        <pc:sldMkLst>
          <pc:docMk/>
          <pc:sldMk cId="4236267835" sldId="265"/>
        </pc:sldMkLst>
      </pc:sldChg>
      <pc:sldChg chg="modSp new del">
        <pc:chgData name="Annabelle J Kanchirathingal" userId="S::akanch2@lsu.edu::d02ea0f1-acd0-47a7-9abd-0ad2a738d87c" providerId="AD" clId="Web-{3769BD31-088C-87ED-59E6-F95778E60344}" dt="2022-04-28T18:21:24.151" v="110"/>
        <pc:sldMkLst>
          <pc:docMk/>
          <pc:sldMk cId="461845316" sldId="266"/>
        </pc:sldMkLst>
        <pc:spChg chg="mod">
          <ac:chgData name="Annabelle J Kanchirathingal" userId="S::akanch2@lsu.edu::d02ea0f1-acd0-47a7-9abd-0ad2a738d87c" providerId="AD" clId="Web-{3769BD31-088C-87ED-59E6-F95778E60344}" dt="2022-04-28T18:13:20.857" v="38" actId="20577"/>
          <ac:spMkLst>
            <pc:docMk/>
            <pc:sldMk cId="461845316" sldId="266"/>
            <ac:spMk id="2" creationId="{E436C576-CF46-6216-3704-CC33E43CA65F}"/>
          </ac:spMkLst>
        </pc:spChg>
      </pc:sldChg>
      <pc:sldChg chg="modSp add ord">
        <pc:chgData name="Annabelle J Kanchirathingal" userId="S::akanch2@lsu.edu::d02ea0f1-acd0-47a7-9abd-0ad2a738d87c" providerId="AD" clId="Web-{3769BD31-088C-87ED-59E6-F95778E60344}" dt="2022-04-28T18:19:20.117" v="108" actId="1076"/>
        <pc:sldMkLst>
          <pc:docMk/>
          <pc:sldMk cId="2156555937" sldId="267"/>
        </pc:sldMkLst>
        <pc:spChg chg="mod">
          <ac:chgData name="Annabelle J Kanchirathingal" userId="S::akanch2@lsu.edu::d02ea0f1-acd0-47a7-9abd-0ad2a738d87c" providerId="AD" clId="Web-{3769BD31-088C-87ED-59E6-F95778E60344}" dt="2022-04-28T18:17:23.911" v="49" actId="20577"/>
          <ac:spMkLst>
            <pc:docMk/>
            <pc:sldMk cId="2156555937" sldId="267"/>
            <ac:spMk id="10" creationId="{E3A032BC-C9C4-4311-BD58-273870F00DF4}"/>
          </ac:spMkLst>
        </pc:spChg>
        <pc:spChg chg="mod">
          <ac:chgData name="Annabelle J Kanchirathingal" userId="S::akanch2@lsu.edu::d02ea0f1-acd0-47a7-9abd-0ad2a738d87c" providerId="AD" clId="Web-{3769BD31-088C-87ED-59E6-F95778E60344}" dt="2022-04-28T18:18:55.647" v="81" actId="20577"/>
          <ac:spMkLst>
            <pc:docMk/>
            <pc:sldMk cId="2156555937" sldId="267"/>
            <ac:spMk id="11" creationId="{71F5648D-E07F-46AC-8185-C344BBAA437B}"/>
          </ac:spMkLst>
        </pc:spChg>
        <pc:spChg chg="mod">
          <ac:chgData name="Annabelle J Kanchirathingal" userId="S::akanch2@lsu.edu::d02ea0f1-acd0-47a7-9abd-0ad2a738d87c" providerId="AD" clId="Web-{3769BD31-088C-87ED-59E6-F95778E60344}" dt="2022-04-28T18:19:07.898" v="93" actId="1076"/>
          <ac:spMkLst>
            <pc:docMk/>
            <pc:sldMk cId="2156555937" sldId="267"/>
            <ac:spMk id="14" creationId="{4C5BAA23-46DA-4061-9008-711C994779CD}"/>
          </ac:spMkLst>
        </pc:spChg>
        <pc:spChg chg="mod">
          <ac:chgData name="Annabelle J Kanchirathingal" userId="S::akanch2@lsu.edu::d02ea0f1-acd0-47a7-9abd-0ad2a738d87c" providerId="AD" clId="Web-{3769BD31-088C-87ED-59E6-F95778E60344}" dt="2022-04-28T18:19:20.117" v="108" actId="1076"/>
          <ac:spMkLst>
            <pc:docMk/>
            <pc:sldMk cId="2156555937" sldId="267"/>
            <ac:spMk id="15" creationId="{0348DA49-0F7B-44D9-BBBC-EEBA533FA3BB}"/>
          </ac:spMkLst>
        </pc:spChg>
        <pc:picChg chg="mod ord">
          <ac:chgData name="Annabelle J Kanchirathingal" userId="S::akanch2@lsu.edu::d02ea0f1-acd0-47a7-9abd-0ad2a738d87c" providerId="AD" clId="Web-{3769BD31-088C-87ED-59E6-F95778E60344}" dt="2022-04-28T18:18:18.068" v="62" actId="14100"/>
          <ac:picMkLst>
            <pc:docMk/>
            <pc:sldMk cId="2156555937" sldId="267"/>
            <ac:picMk id="5" creationId="{DCD493EB-4E8B-413A-9CAC-74EE255F4400}"/>
          </ac:picMkLst>
        </pc:picChg>
        <pc:picChg chg="mod">
          <ac:chgData name="Annabelle J Kanchirathingal" userId="S::akanch2@lsu.edu::d02ea0f1-acd0-47a7-9abd-0ad2a738d87c" providerId="AD" clId="Web-{3769BD31-088C-87ED-59E6-F95778E60344}" dt="2022-04-28T18:18:28.319" v="63" actId="14100"/>
          <ac:picMkLst>
            <pc:docMk/>
            <pc:sldMk cId="2156555937" sldId="267"/>
            <ac:picMk id="7" creationId="{7B6BA5A5-2AF4-4A45-89F1-7C1C65D58A8A}"/>
          </ac:picMkLst>
        </pc:picChg>
        <pc:picChg chg="mod ord">
          <ac:chgData name="Annabelle J Kanchirathingal" userId="S::akanch2@lsu.edu::d02ea0f1-acd0-47a7-9abd-0ad2a738d87c" providerId="AD" clId="Web-{3769BD31-088C-87ED-59E6-F95778E60344}" dt="2022-04-28T18:18:41.835" v="66"/>
          <ac:picMkLst>
            <pc:docMk/>
            <pc:sldMk cId="2156555937" sldId="267"/>
            <ac:picMk id="9" creationId="{226E5664-FCC3-4F00-93E6-F083456606C3}"/>
          </ac:picMkLst>
        </pc:picChg>
        <pc:picChg chg="ord">
          <ac:chgData name="Annabelle J Kanchirathingal" userId="S::akanch2@lsu.edu::d02ea0f1-acd0-47a7-9abd-0ad2a738d87c" providerId="AD" clId="Web-{3769BD31-088C-87ED-59E6-F95778E60344}" dt="2022-04-28T18:18:03.193" v="58"/>
          <ac:picMkLst>
            <pc:docMk/>
            <pc:sldMk cId="2156555937" sldId="267"/>
            <ac:picMk id="12" creationId="{B2A9FD36-10CC-4DD9-9302-B91A42E1508B}"/>
          </ac:picMkLst>
        </pc:picChg>
        <pc:picChg chg="ord">
          <ac:chgData name="Annabelle J Kanchirathingal" userId="S::akanch2@lsu.edu::d02ea0f1-acd0-47a7-9abd-0ad2a738d87c" providerId="AD" clId="Web-{3769BD31-088C-87ED-59E6-F95778E60344}" dt="2022-04-28T18:18:38.209" v="65"/>
          <ac:picMkLst>
            <pc:docMk/>
            <pc:sldMk cId="2156555937" sldId="267"/>
            <ac:picMk id="13" creationId="{6BCA7855-B855-448F-ACF8-B711E61A5D41}"/>
          </ac:picMkLst>
        </pc:picChg>
      </pc:sldChg>
      <pc:sldChg chg="delSp modSp add modNotes">
        <pc:chgData name="Annabelle J Kanchirathingal" userId="S::akanch2@lsu.edu::d02ea0f1-acd0-47a7-9abd-0ad2a738d87c" providerId="AD" clId="Web-{3769BD31-088C-87ED-59E6-F95778E60344}" dt="2022-04-28T18:23:28.358" v="230" actId="20577"/>
        <pc:sldMkLst>
          <pc:docMk/>
          <pc:sldMk cId="3715834638" sldId="268"/>
        </pc:sldMkLst>
        <pc:spChg chg="del">
          <ac:chgData name="Annabelle J Kanchirathingal" userId="S::akanch2@lsu.edu::d02ea0f1-acd0-47a7-9abd-0ad2a738d87c" providerId="AD" clId="Web-{3769BD31-088C-87ED-59E6-F95778E60344}" dt="2022-04-28T18:21:36.136" v="112"/>
          <ac:spMkLst>
            <pc:docMk/>
            <pc:sldMk cId="3715834638" sldId="268"/>
            <ac:spMk id="3" creationId="{7B846BA4-AF46-6B00-1B5B-8E70781DA668}"/>
          </ac:spMkLst>
        </pc:spChg>
        <pc:spChg chg="mod">
          <ac:chgData name="Annabelle J Kanchirathingal" userId="S::akanch2@lsu.edu::d02ea0f1-acd0-47a7-9abd-0ad2a738d87c" providerId="AD" clId="Web-{3769BD31-088C-87ED-59E6-F95778E60344}" dt="2022-04-28T18:23:28.358" v="230" actId="20577"/>
          <ac:spMkLst>
            <pc:docMk/>
            <pc:sldMk cId="3715834638" sldId="268"/>
            <ac:spMk id="8" creationId="{DC2F479F-348A-9647-926A-8F9BECF198AE}"/>
          </ac:spMkLst>
        </pc:spChg>
        <pc:picChg chg="mod">
          <ac:chgData name="Annabelle J Kanchirathingal" userId="S::akanch2@lsu.edu::d02ea0f1-acd0-47a7-9abd-0ad2a738d87c" providerId="AD" clId="Web-{3769BD31-088C-87ED-59E6-F95778E60344}" dt="2022-04-28T18:23:19.904" v="228" actId="1076"/>
          <ac:picMkLst>
            <pc:docMk/>
            <pc:sldMk cId="3715834638" sldId="268"/>
            <ac:picMk id="6" creationId="{D8390B9B-9F68-4FFC-83AA-4CEFC70D252E}"/>
          </ac:picMkLst>
        </pc:picChg>
        <pc:picChg chg="del">
          <ac:chgData name="Annabelle J Kanchirathingal" userId="S::akanch2@lsu.edu::d02ea0f1-acd0-47a7-9abd-0ad2a738d87c" providerId="AD" clId="Web-{3769BD31-088C-87ED-59E6-F95778E60344}" dt="2022-04-28T18:21:29.730" v="111"/>
          <ac:picMkLst>
            <pc:docMk/>
            <pc:sldMk cId="3715834638" sldId="268"/>
            <ac:picMk id="7" creationId="{04F49C61-D07E-E849-BE31-6D226C672D30}"/>
          </ac:picMkLst>
        </pc:picChg>
      </pc:sldChg>
    </pc:docChg>
  </pc:docChgLst>
  <pc:docChgLst>
    <pc:chgData name="Rohan S Kadkol" userId="S::rkadko1@lsu.edu::c0adfdd0-3ccf-4f49-998f-e553c521fb24" providerId="AD" clId="Web-{50FB1917-317B-09AA-EB82-1B8270A0B9FC}"/>
    <pc:docChg chg="modSld">
      <pc:chgData name="Rohan S Kadkol" userId="S::rkadko1@lsu.edu::c0adfdd0-3ccf-4f49-998f-e553c521fb24" providerId="AD" clId="Web-{50FB1917-317B-09AA-EB82-1B8270A0B9FC}" dt="2022-04-28T20:54:30.860" v="152" actId="1076"/>
      <pc:docMkLst>
        <pc:docMk/>
      </pc:docMkLst>
      <pc:sldChg chg="addSp modSp">
        <pc:chgData name="Rohan S Kadkol" userId="S::rkadko1@lsu.edu::c0adfdd0-3ccf-4f49-998f-e553c521fb24" providerId="AD" clId="Web-{50FB1917-317B-09AA-EB82-1B8270A0B9FC}" dt="2022-04-28T20:54:30.860" v="152" actId="1076"/>
        <pc:sldMkLst>
          <pc:docMk/>
          <pc:sldMk cId="2995333480" sldId="269"/>
        </pc:sldMkLst>
        <pc:spChg chg="mod">
          <ac:chgData name="Rohan S Kadkol" userId="S::rkadko1@lsu.edu::c0adfdd0-3ccf-4f49-998f-e553c521fb24" providerId="AD" clId="Web-{50FB1917-317B-09AA-EB82-1B8270A0B9FC}" dt="2022-04-28T20:11:19.214" v="14" actId="20577"/>
          <ac:spMkLst>
            <pc:docMk/>
            <pc:sldMk cId="2995333480" sldId="269"/>
            <ac:spMk id="2" creationId="{9456521E-FE6D-9A90-74C7-7EB69A894BC3}"/>
          </ac:spMkLst>
        </pc:spChg>
        <pc:spChg chg="add mod">
          <ac:chgData name="Rohan S Kadkol" userId="S::rkadko1@lsu.edu::c0adfdd0-3ccf-4f49-998f-e553c521fb24" providerId="AD" clId="Web-{50FB1917-317B-09AA-EB82-1B8270A0B9FC}" dt="2022-04-28T20:54:30.860" v="152" actId="1076"/>
          <ac:spMkLst>
            <pc:docMk/>
            <pc:sldMk cId="2995333480" sldId="269"/>
            <ac:spMk id="3" creationId="{1125E3DC-4C1E-02C4-2F32-7908D44CD5C3}"/>
          </ac:spMkLst>
        </pc:spChg>
        <pc:spChg chg="add mod">
          <ac:chgData name="Rohan S Kadkol" userId="S::rkadko1@lsu.edu::c0adfdd0-3ccf-4f49-998f-e553c521fb24" providerId="AD" clId="Web-{50FB1917-317B-09AA-EB82-1B8270A0B9FC}" dt="2022-04-28T20:53:40.373" v="151" actId="1076"/>
          <ac:spMkLst>
            <pc:docMk/>
            <pc:sldMk cId="2995333480" sldId="269"/>
            <ac:spMk id="4" creationId="{FF41A282-388D-6613-3CFA-6EF7DA2C092F}"/>
          </ac:spMkLst>
        </pc:spChg>
      </pc:sldChg>
    </pc:docChg>
  </pc:docChgLst>
  <pc:docChgLst>
    <pc:chgData name="Annabelle J Kanchirathingal" userId="S::akanch2@lsu.edu::d02ea0f1-acd0-47a7-9abd-0ad2a738d87c" providerId="AD" clId="Web-{DF021A4A-9436-EBAF-7911-4CAE79A0E4E4}"/>
    <pc:docChg chg="modSld">
      <pc:chgData name="Annabelle J Kanchirathingal" userId="S::akanch2@lsu.edu::d02ea0f1-acd0-47a7-9abd-0ad2a738d87c" providerId="AD" clId="Web-{DF021A4A-9436-EBAF-7911-4CAE79A0E4E4}" dt="2022-05-03T08:59:00.372" v="1"/>
      <pc:docMkLst>
        <pc:docMk/>
      </pc:docMkLst>
      <pc:sldChg chg="addSp delSp addAnim delAnim">
        <pc:chgData name="Annabelle J Kanchirathingal" userId="S::akanch2@lsu.edu::d02ea0f1-acd0-47a7-9abd-0ad2a738d87c" providerId="AD" clId="Web-{DF021A4A-9436-EBAF-7911-4CAE79A0E4E4}" dt="2022-05-03T08:59:00.372" v="1"/>
        <pc:sldMkLst>
          <pc:docMk/>
          <pc:sldMk cId="2156555937" sldId="267"/>
        </pc:sldMkLst>
        <pc:picChg chg="add del">
          <ac:chgData name="Annabelle J Kanchirathingal" userId="S::akanch2@lsu.edu::d02ea0f1-acd0-47a7-9abd-0ad2a738d87c" providerId="AD" clId="Web-{DF021A4A-9436-EBAF-7911-4CAE79A0E4E4}" dt="2022-05-03T08:59:00.372" v="1"/>
          <ac:picMkLst>
            <pc:docMk/>
            <pc:sldMk cId="2156555937" sldId="267"/>
            <ac:picMk id="2" creationId="{7E227575-C60F-4F95-E793-4CE2D2C61D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D4AAB-7928-4EF8-8A35-64AEA9F77811}" type="datetimeFigureOut"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D9402-707B-4941-9746-453736BEFB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1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A99BF-2516-40DA-858B-5C95980B5B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6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A99BF-2516-40DA-858B-5C95980B5B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0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-&gt; different food items around the map act as ammo and some map items can provide you with a nice advantage over the other clan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A99BF-2516-40DA-858B-5C95980B5B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1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Each room has different objects which allow the player to get an advantage over their opponents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A99BF-2516-40DA-858B-5C95980B5B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2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Jake</a:t>
            </a:r>
          </a:p>
          <a:p>
            <a:r>
              <a:rPr lang="en-US"/>
              <a:t>- Our overall map design will stick to three connected rooms, for instance a...</a:t>
            </a:r>
            <a:endParaRPr lang="en-US">
              <a:cs typeface="Calibri"/>
            </a:endParaRPr>
          </a:p>
          <a:p>
            <a:r>
              <a:rPr lang="en-US"/>
              <a:t>- The pictures shown showcase rooms made with a asset pack on the unity store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We will use these assets to build our own maps as opposed to simply taking these pre-built 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A99BF-2516-40DA-858B-5C95980B5B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5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Rohan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1A99BF-2516-40DA-858B-5C95980B5B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80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EF93-97F6-42F9-9C4C-2E92E41B1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4A670-C9DC-49AE-8281-75E287536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23CE6-0DAB-4311-BD95-2BBF3D1F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59618-57AE-4265-85DD-8D678E15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686E-D782-409F-ADC1-A4EE4B98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2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87B1-9A14-44CC-9E77-5C7CCEF5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4001B-68EC-4445-8D3B-7F472A82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0A4D0-38E7-46A9-8D99-BDE729BA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6098E-DDE4-4459-96AB-88BEA65C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27E04-9CC8-4800-A5B1-376D2AEC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7F07-4C2A-4E6D-A34E-20BED9FE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D558-622A-473F-A847-02A4B886E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23BE5-9DDD-439B-960E-23326B5A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26612-2739-494F-B85A-25D6EE82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0FCBA-6BC2-45BF-A86A-56F9A5A5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8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3914-FA6F-424F-8EC7-689CC883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DA86-E2A3-4555-A15F-379F9717C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65463-6EB7-45D1-A57B-8BEDD1B29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9CF75-E073-4B8B-8243-36E92886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C10AB-AF33-4F2E-A2F0-330E26C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0D288-AE72-4D81-B331-314A9D56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F846-D7E1-4E60-B2C1-1E770E0E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971C5-DF73-4A09-8CC8-BEDA1D101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CB3D0-1AA3-4977-A2D9-EA949748E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F26FA-8234-4C3F-8661-48D12E7FF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16C1C-7485-40A8-95D7-420A10D53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A324A-2D27-4D16-8B77-6CAC4A20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E35539-C172-49B0-A4EB-D2DCA8E8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DE998-FA3F-4F4C-83D3-321968F0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8453-951E-4B2A-8002-BCA4FD1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5F990-DA90-42AB-AEF3-6DA63400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C1E87-AB8C-4E69-B19C-FC18F902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614D3-B7DD-4B42-A355-71C2BD49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1111D-E442-47C6-B8CE-444F3272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BFEA1-0780-4B9E-B2F2-C058DBDF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9E0A1-F200-4E59-97E3-3F083095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F944-8EDC-4913-839C-BBFB3512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68B2C-FB5D-4C87-AC1A-16A58874C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FE196-65F4-44F0-8218-D38F0E113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6689A-4194-4857-AFA3-CB8C2E66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7FEC3-AD1F-4863-BC15-F627B06A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8D898-2FAE-46AE-B9AF-C2303358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DBDE-C22C-4FCF-97A6-E0B96334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77067-888C-49C5-8BB2-74DA75D87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FE925-D054-4F03-8291-2C72FB50B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CE7CB-7182-4398-88DE-C367228F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C60B-9730-4F41-B35D-1ABC41DC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1FD11-5C19-4301-B96F-23610711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25D8-7AFA-478D-A715-7316F653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77CA7-A71A-47A8-ACF8-5E2C3752B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D912C-27B9-4A92-AE29-06624349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A259E-6B64-4CAB-899E-1897A71F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B7409-896F-4F62-8B7A-8104974D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32566-D81E-4797-A825-853857FE37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0DDA6-5442-4680-A26E-8A7BE8ABC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9D74-D045-4BD9-8E0B-D17655D1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9AC86-E62A-450E-AE2D-E7320D8C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C97E-BD91-42E2-9251-442DB050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EF93-97F6-42F9-9C4C-2E92E41B1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4A670-C9DC-49AE-8281-75E287536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23CE6-0DAB-4311-BD95-2BBF3D1F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59618-57AE-4265-85DD-8D678E15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686E-D782-409F-ADC1-A4EE4B98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2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87B1-9A14-44CC-9E77-5C7CCEF5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4001B-68EC-4445-8D3B-7F472A82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0A4D0-38E7-46A9-8D99-BDE729BA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6098E-DDE4-4459-96AB-88BEA65C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27E04-9CC8-4800-A5B1-376D2AEC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7F07-4C2A-4E6D-A34E-20BED9FEA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D558-622A-473F-A847-02A4B886E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23BE5-9DDD-439B-960E-23326B5A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26612-2739-494F-B85A-25D6EE82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0FCBA-6BC2-45BF-A86A-56F9A5A5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8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3914-FA6F-424F-8EC7-689CC883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DA86-E2A3-4555-A15F-379F9717C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65463-6EB7-45D1-A57B-8BEDD1B29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9CF75-E073-4B8B-8243-36E92886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C10AB-AF33-4F2E-A2F0-330E26C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0D288-AE72-4D81-B331-314A9D56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F846-D7E1-4E60-B2C1-1E770E0E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971C5-DF73-4A09-8CC8-BEDA1D101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CB3D0-1AA3-4977-A2D9-EA949748E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F26FA-8234-4C3F-8661-48D12E7FF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16C1C-7485-40A8-95D7-420A10D53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A324A-2D27-4D16-8B77-6CAC4A20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E35539-C172-49B0-A4EB-D2DCA8E8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DE998-FA3F-4F4C-83D3-321968F0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8453-951E-4B2A-8002-BCA4FD12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5F990-DA90-42AB-AEF3-6DA63400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C1E87-AB8C-4E69-B19C-FC18F902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614D3-B7DD-4B42-A355-71C2BD49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1111D-E442-47C6-B8CE-444F3272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BFEA1-0780-4B9E-B2F2-C058DBDF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9E0A1-F200-4E59-97E3-3F083095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F944-8EDC-4913-839C-BBFB3512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68B2C-FB5D-4C87-AC1A-16A58874C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FE196-65F4-44F0-8218-D38F0E113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6689A-4194-4857-AFA3-CB8C2E66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7FEC3-AD1F-4863-BC15-F627B06A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8D898-2FAE-46AE-B9AF-C2303358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DBDE-C22C-4FCF-97A6-E0B96334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77067-888C-49C5-8BB2-74DA75D87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FE925-D054-4F03-8291-2C72FB50B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CE7CB-7182-4398-88DE-C367228F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5C60B-9730-4F41-B35D-1ABC41DC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1FD11-5C19-4301-B96F-23610711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25D8-7AFA-478D-A715-7316F653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77CA7-A71A-47A8-ACF8-5E2C3752B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D912C-27B9-4A92-AE29-06624349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A259E-6B64-4CAB-899E-1897A71F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B7409-896F-4F62-8B7A-8104974D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32566-D81E-4797-A825-853857FE37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0DDA6-5442-4680-A26E-8A7BE8ABC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9D74-D045-4BD9-8E0B-D17655D1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9AC86-E62A-450E-AE2D-E7320D8C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4C97E-BD91-42E2-9251-442DB050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1EC2C7-A009-4AC4-98E8-916D0E47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DFB56-5853-4324-9775-C6DFC065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CA180-0D8C-4626-A8C0-D9FAF6C4B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D3C65-AEA3-4C23-A980-7BA9407F6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FC0D-1DC8-4F84-B143-696039249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4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1EC2C7-A009-4AC4-98E8-916D0E47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DFB56-5853-4324-9775-C6DFC065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CA180-0D8C-4626-A8C0-D9FAF6C4B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B9C53-FF64-4FA2-B4E1-C82012CC6A73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D3C65-AEA3-4C23-A980-7BA9407F6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FC0D-1DC8-4F84-B143-696039249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FECA1-5E10-40C7-8636-FE9C6A32D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4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77405C-C265-4894-B8E4-3E80E1B79783}"/>
              </a:ext>
            </a:extLst>
          </p:cNvPr>
          <p:cNvSpPr txBox="1"/>
          <p:nvPr/>
        </p:nvSpPr>
        <p:spPr>
          <a:xfrm>
            <a:off x="2446713" y="2610197"/>
            <a:ext cx="7597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latin typeface="Amasis MT Pro Medium" panose="020B0604020202020204" pitchFamily="18" charset="0"/>
                <a:cs typeface="MoolBoran" panose="020B0604020202020204" pitchFamily="34" charset="0"/>
              </a:rPr>
              <a:t>RAJAR STUDIOS</a:t>
            </a:r>
          </a:p>
        </p:txBody>
      </p:sp>
    </p:spTree>
    <p:extLst>
      <p:ext uri="{BB962C8B-B14F-4D97-AF65-F5344CB8AC3E}">
        <p14:creationId xmlns:p14="http://schemas.microsoft.com/office/powerpoint/2010/main" val="27579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24D8-4881-6B5E-3CC7-F8F46EA4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852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Amasis MT Pro Light"/>
                <a:cs typeface="Calibri Light"/>
              </a:rPr>
              <a:t>Music and Sound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1D5AC-E153-7811-1D15-BE7BD27D50A4}"/>
              </a:ext>
            </a:extLst>
          </p:cNvPr>
          <p:cNvSpPr txBox="1"/>
          <p:nvPr/>
        </p:nvSpPr>
        <p:spPr>
          <a:xfrm>
            <a:off x="871268" y="1719532"/>
            <a:ext cx="106938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11D88BF8-E52F-A6A7-F28A-CCE3658A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" y="-190746"/>
            <a:ext cx="2743200" cy="2367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47690-C78A-5529-4629-7E4D4B18DE5E}"/>
              </a:ext>
            </a:extLst>
          </p:cNvPr>
          <p:cNvSpPr txBox="1"/>
          <p:nvPr/>
        </p:nvSpPr>
        <p:spPr>
          <a:xfrm>
            <a:off x="1442193" y="1245095"/>
            <a:ext cx="954526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Amasis MT Pro Light"/>
                <a:cs typeface="Calibri"/>
              </a:rPr>
              <a:t>All in-game and menu screen music was originally composed</a:t>
            </a:r>
          </a:p>
          <a:p>
            <a:pPr marL="285750" indent="-285750">
              <a:buFont typeface="Arial"/>
              <a:buChar char="•"/>
            </a:pPr>
            <a:endParaRPr lang="en-US" sz="3200">
              <a:latin typeface="Amasis MT Pro Ligh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Amasis MT Pro Light"/>
                <a:cs typeface="Calibri"/>
              </a:rPr>
              <a:t>Sound effects for Jumping and Player Damage were made through BFXR and SFXR</a:t>
            </a:r>
          </a:p>
          <a:p>
            <a:pPr marL="285750" indent="-285750">
              <a:buFont typeface="Arial"/>
              <a:buChar char="•"/>
            </a:pPr>
            <a:endParaRPr lang="en-US" sz="3200">
              <a:latin typeface="Amasis MT Pro Ligh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Amasis MT Pro Light"/>
                <a:cs typeface="Calibri"/>
              </a:rPr>
              <a:t>All other in-game sounds were found from the Unity Asset Store</a:t>
            </a:r>
          </a:p>
          <a:p>
            <a:pPr marL="285750" indent="-285750">
              <a:buFont typeface="Arial"/>
              <a:buChar char="•"/>
            </a:pPr>
            <a:endParaRPr lang="en-US" sz="3200">
              <a:cs typeface="Calibri"/>
            </a:endParaRP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65754A9A-0649-8DF7-B0E2-576E06C1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18" y="4755892"/>
            <a:ext cx="2743200" cy="23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521E-FE6D-9A90-74C7-7EB69A89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285" y="256466"/>
            <a:ext cx="6172200" cy="1200831"/>
          </a:xfrm>
        </p:spPr>
        <p:txBody>
          <a:bodyPr/>
          <a:lstStyle/>
          <a:p>
            <a:r>
              <a:rPr lang="en-US">
                <a:latin typeface="Amasis MT Pro Medium"/>
                <a:cs typeface="Calibri Light"/>
              </a:rPr>
              <a:t>HUD: Ammo Selector </a:t>
            </a:r>
            <a:endParaRPr lang="en-US">
              <a:latin typeface="Amasis MT Pro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5E3DC-4C1E-02C4-2F32-7908D44CD5C3}"/>
              </a:ext>
            </a:extLst>
          </p:cNvPr>
          <p:cNvSpPr txBox="1"/>
          <p:nvPr/>
        </p:nvSpPr>
        <p:spPr>
          <a:xfrm>
            <a:off x="151934" y="5481636"/>
            <a:ext cx="307450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masis MT Pro Light" panose="02040304050005020304" pitchFamily="18" charset="0"/>
                <a:cs typeface="Calibri"/>
              </a:rPr>
              <a:t>Current ammo highlighted by colored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1A282-388D-6613-3CFA-6EF7DA2C092F}"/>
              </a:ext>
            </a:extLst>
          </p:cNvPr>
          <p:cNvSpPr txBox="1"/>
          <p:nvPr/>
        </p:nvSpPr>
        <p:spPr>
          <a:xfrm>
            <a:off x="7052839" y="1531984"/>
            <a:ext cx="316285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masis MT Pro Light" panose="02040304050005020304" pitchFamily="18" charset="0"/>
                <a:cs typeface="Calibri"/>
              </a:rPr>
              <a:t>Ammo count indicated by number in top right of inventory slot</a:t>
            </a:r>
            <a:endParaRPr lang="en-US" sz="2000">
              <a:latin typeface="Amasis MT Pro Light" panose="02040304050005020304" pitchFamily="18" charset="0"/>
              <a:ea typeface="Calibri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31B03E1-2243-1C46-BCFA-ACFA036E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38" y="3330221"/>
            <a:ext cx="9015894" cy="986377"/>
          </a:xfrm>
          <a:prstGeom prst="rect">
            <a:avLst/>
          </a:prstGeom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CF80BC29-38A7-4EEB-8B9C-7C595B2981C8}"/>
              </a:ext>
            </a:extLst>
          </p:cNvPr>
          <p:cNvSpPr/>
          <p:nvPr/>
        </p:nvSpPr>
        <p:spPr>
          <a:xfrm rot="16200000" flipH="1">
            <a:off x="4954901" y="1332653"/>
            <a:ext cx="1284514" cy="2391062"/>
          </a:xfrm>
          <a:prstGeom prst="bentArrow">
            <a:avLst>
              <a:gd name="adj1" fmla="val 7949"/>
              <a:gd name="adj2" fmla="val 13328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600CF5E6-E967-490E-A7F3-39D3065C0EE2}"/>
              </a:ext>
            </a:extLst>
          </p:cNvPr>
          <p:cNvSpPr/>
          <p:nvPr/>
        </p:nvSpPr>
        <p:spPr>
          <a:xfrm>
            <a:off x="404672" y="3657454"/>
            <a:ext cx="1284514" cy="1687431"/>
          </a:xfrm>
          <a:prstGeom prst="bentArrow">
            <a:avLst>
              <a:gd name="adj1" fmla="val 5906"/>
              <a:gd name="adj2" fmla="val 13328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5" descr="Icon&#10;&#10;Description automatically generated">
            <a:extLst>
              <a:ext uri="{FF2B5EF4-FFF2-40B4-BE49-F238E27FC236}">
                <a16:creationId xmlns:a16="http://schemas.microsoft.com/office/drawing/2014/main" id="{F5AF69CF-EC16-471D-B0AA-F4601F27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-190746"/>
            <a:ext cx="2743200" cy="2367310"/>
          </a:xfrm>
          <a:prstGeom prst="rect">
            <a:avLst/>
          </a:prstGeom>
        </p:spPr>
      </p:pic>
      <p:pic>
        <p:nvPicPr>
          <p:cNvPr id="12" name="Picture 6" descr="Icon&#10;&#10;Description automatically generated">
            <a:extLst>
              <a:ext uri="{FF2B5EF4-FFF2-40B4-BE49-F238E27FC236}">
                <a16:creationId xmlns:a16="http://schemas.microsoft.com/office/drawing/2014/main" id="{EAC92129-B38F-4723-8EAF-79057AC03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218" y="4755892"/>
            <a:ext cx="2743200" cy="23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3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CF2FE719-ADDE-6101-AFA5-7A1D6933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21" y="-186609"/>
            <a:ext cx="12466747" cy="6984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FD2FD-7914-180A-C14B-B51FF3F52341}"/>
              </a:ext>
            </a:extLst>
          </p:cNvPr>
          <p:cNvSpPr txBox="1"/>
          <p:nvPr/>
        </p:nvSpPr>
        <p:spPr>
          <a:xfrm>
            <a:off x="1221156" y="2836840"/>
            <a:ext cx="18309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masis MT Pro Light"/>
                <a:cs typeface="Calibri"/>
              </a:rPr>
              <a:t>Chocolate Chip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E6339-D64B-EF24-4535-35756EBD684B}"/>
              </a:ext>
            </a:extLst>
          </p:cNvPr>
          <p:cNvSpPr txBox="1"/>
          <p:nvPr/>
        </p:nvSpPr>
        <p:spPr>
          <a:xfrm>
            <a:off x="5424137" y="2828120"/>
            <a:ext cx="17880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masis MT Pro Light"/>
              </a:rPr>
              <a:t>Salt Crystal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809EA-F191-54B4-37FB-F06116EE4163}"/>
              </a:ext>
            </a:extLst>
          </p:cNvPr>
          <p:cNvSpPr txBox="1"/>
          <p:nvPr/>
        </p:nvSpPr>
        <p:spPr>
          <a:xfrm>
            <a:off x="9584188" y="2831474"/>
            <a:ext cx="1508975" cy="3800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masis MT Pro Light"/>
                <a:cs typeface="Calibri"/>
              </a:rPr>
              <a:t>Sugar Crystal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87F3CC-AEB1-BAFC-142A-D0394C7526BE}"/>
              </a:ext>
            </a:extLst>
          </p:cNvPr>
          <p:cNvSpPr txBox="1"/>
          <p:nvPr/>
        </p:nvSpPr>
        <p:spPr>
          <a:xfrm>
            <a:off x="615388" y="3431893"/>
            <a:ext cx="28685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masis MT Pro Light"/>
                <a:cs typeface="Calibri"/>
              </a:rPr>
              <a:t>Highest Damage</a:t>
            </a:r>
            <a:endParaRPr lang="en-US">
              <a:latin typeface="Amasis MT Pro Light"/>
            </a:endParaRPr>
          </a:p>
          <a:p>
            <a:pPr algn="ctr"/>
            <a:r>
              <a:rPr lang="en-US">
                <a:latin typeface="Amasis MT Pro Light"/>
                <a:cs typeface="Calibri"/>
              </a:rPr>
              <a:t>Maximum of 10 chips</a:t>
            </a:r>
          </a:p>
          <a:p>
            <a:pPr algn="ctr"/>
            <a:r>
              <a:rPr lang="en-US">
                <a:latin typeface="Amasis MT Pro Light"/>
                <a:cs typeface="Calibri"/>
              </a:rPr>
              <a:t>Limited</a:t>
            </a:r>
          </a:p>
          <a:p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F6EC3-A3E7-0C7C-71BE-90DFE401B4A2}"/>
              </a:ext>
            </a:extLst>
          </p:cNvPr>
          <p:cNvSpPr txBox="1"/>
          <p:nvPr/>
        </p:nvSpPr>
        <p:spPr>
          <a:xfrm>
            <a:off x="4666526" y="3393310"/>
            <a:ext cx="28685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masis MT Pro Light"/>
                <a:cs typeface="Calibri"/>
              </a:rPr>
              <a:t>Lowest Damage</a:t>
            </a:r>
            <a:endParaRPr lang="en-US">
              <a:latin typeface="Amasis MT Pro Light"/>
            </a:endParaRPr>
          </a:p>
          <a:p>
            <a:pPr algn="ctr"/>
            <a:r>
              <a:rPr lang="en-US">
                <a:latin typeface="Amasis MT Pro Light"/>
                <a:cs typeface="Calibri"/>
              </a:rPr>
              <a:t>Maximum of 80 crystals</a:t>
            </a:r>
          </a:p>
          <a:p>
            <a:pPr algn="ctr"/>
            <a:r>
              <a:rPr lang="en-US">
                <a:latin typeface="Amasis MT Pro Light"/>
                <a:cs typeface="Calibri"/>
              </a:rPr>
              <a:t>Smallest ammo type</a:t>
            </a:r>
          </a:p>
          <a:p>
            <a:pPr algn="ctr"/>
            <a:endParaRPr lang="en-US">
              <a:latin typeface="Amasis MT Pro Light"/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40CD00-9AAC-5067-471F-E24202F3EBD7}"/>
              </a:ext>
            </a:extLst>
          </p:cNvPr>
          <p:cNvSpPr txBox="1"/>
          <p:nvPr/>
        </p:nvSpPr>
        <p:spPr>
          <a:xfrm>
            <a:off x="8862348" y="3431891"/>
            <a:ext cx="28685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masis MT Pro Light"/>
                <a:cs typeface="Calibri"/>
              </a:rPr>
              <a:t>Medium Damage</a:t>
            </a:r>
            <a:endParaRPr lang="en-US">
              <a:latin typeface="Amasis MT Pro Light"/>
            </a:endParaRPr>
          </a:p>
          <a:p>
            <a:pPr algn="ctr"/>
            <a:r>
              <a:rPr lang="en-US">
                <a:latin typeface="Amasis MT Pro Light"/>
                <a:cs typeface="Calibri"/>
              </a:rPr>
              <a:t>Maximum of 20 crystals</a:t>
            </a:r>
          </a:p>
          <a:p>
            <a:pPr algn="ctr"/>
            <a:endParaRPr lang="en-US">
              <a:latin typeface="Amasis MT Pro Light"/>
              <a:cs typeface="Calibri"/>
            </a:endParaRPr>
          </a:p>
          <a:p>
            <a:pPr algn="ctr"/>
            <a:endParaRPr lang="en-US">
              <a:latin typeface="Amasis MT Pro Light"/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887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973F-1402-4C22-8722-5D7B977C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960" y="2768533"/>
            <a:ext cx="826008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600">
                <a:latin typeface="Amasis MT Pro Light" panose="02040304050005020304" pitchFamily="18" charset="0"/>
                <a:cs typeface="Calibri Light"/>
              </a:rPr>
              <a:t>Future Plans</a:t>
            </a:r>
            <a:endParaRPr lang="en-US" sz="6600">
              <a:latin typeface="Amasis MT Pro Light" panose="020403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3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E1D36B-1BE4-C084-3433-007A99CFE639}"/>
              </a:ext>
            </a:extLst>
          </p:cNvPr>
          <p:cNvSpPr txBox="1"/>
          <p:nvPr/>
        </p:nvSpPr>
        <p:spPr>
          <a:xfrm>
            <a:off x="4284372" y="463639"/>
            <a:ext cx="400962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latin typeface="Amasis MT Pro Medium"/>
                <a:cs typeface="Calibri"/>
              </a:rPr>
              <a:t>IMPLEMENT</a:t>
            </a:r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6678EEC3-A3EA-49BC-518F-6C21C2785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9" t="25229" b="33153"/>
          <a:stretch/>
        </p:blipFill>
        <p:spPr>
          <a:xfrm>
            <a:off x="8979344" y="4389665"/>
            <a:ext cx="3314007" cy="2854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D9FDC-55CA-81C4-274F-69D5B77B6D58}"/>
              </a:ext>
            </a:extLst>
          </p:cNvPr>
          <p:cNvSpPr txBox="1"/>
          <p:nvPr/>
        </p:nvSpPr>
        <p:spPr>
          <a:xfrm>
            <a:off x="1969529" y="1540233"/>
            <a:ext cx="805573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>
              <a:lnSpc>
                <a:spcPct val="200000"/>
              </a:lnSpc>
            </a:pPr>
            <a:r>
              <a:rPr lang="en-US" sz="4000" dirty="0">
                <a:latin typeface="Amasis MT Pro Light"/>
                <a:cs typeface="Calibri"/>
              </a:rPr>
              <a:t>Adding new maps</a:t>
            </a:r>
            <a:endParaRPr lang="en-US" dirty="0">
              <a:cs typeface="Calibri"/>
            </a:endParaRPr>
          </a:p>
          <a:p>
            <a:pPr lvl="1" algn="ctr">
              <a:lnSpc>
                <a:spcPct val="200000"/>
              </a:lnSpc>
            </a:pPr>
            <a:r>
              <a:rPr lang="en-US" sz="4000" dirty="0">
                <a:latin typeface="Amasis MT Pro Light"/>
                <a:cs typeface="Calibri"/>
              </a:rPr>
              <a:t>New Ammo types</a:t>
            </a:r>
          </a:p>
          <a:p>
            <a:pPr lvl="1" algn="ctr">
              <a:lnSpc>
                <a:spcPct val="200000"/>
              </a:lnSpc>
            </a:pPr>
            <a:r>
              <a:rPr lang="en-US" sz="4000" dirty="0">
                <a:latin typeface="Amasis MT Pro Light"/>
                <a:cs typeface="Calibri"/>
              </a:rPr>
              <a:t>Multiplayer</a:t>
            </a:r>
          </a:p>
          <a:p>
            <a:pPr marL="285750" indent="-285750" algn="ctr">
              <a:buFont typeface="Arial"/>
              <a:buChar char="•"/>
            </a:pPr>
            <a:endParaRPr lang="en-US" sz="4000">
              <a:latin typeface="Amasis MT Pro Light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4000">
              <a:latin typeface="Amasis MT Pro Light"/>
              <a:cs typeface="Calibri"/>
            </a:endParaRP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58E7C44F-7024-6BE3-3587-1B9BB5276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9" t="25229" b="33153"/>
          <a:stretch/>
        </p:blipFill>
        <p:spPr>
          <a:xfrm rot="10800000">
            <a:off x="-3671" y="-429180"/>
            <a:ext cx="3314007" cy="28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6609-3EDD-42D7-8878-F88B46D4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878" y="2284955"/>
            <a:ext cx="6984445" cy="1325563"/>
          </a:xfrm>
        </p:spPr>
        <p:txBody>
          <a:bodyPr>
            <a:noAutofit/>
          </a:bodyPr>
          <a:lstStyle/>
          <a:p>
            <a:r>
              <a:rPr lang="en-US" sz="8000" dirty="0">
                <a:latin typeface="Amasis MT Pro Ligh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191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733EE5-B17B-4DD0-9451-BDBF6104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0017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Amasis MT Pro Medium" panose="02040604050005020304" pitchFamily="18" charset="0"/>
              </a:rPr>
              <a:t>Developers</a:t>
            </a:r>
          </a:p>
        </p:txBody>
      </p:sp>
      <p:pic>
        <p:nvPicPr>
          <p:cNvPr id="5" name="Picture 4" descr="A picture containing person, indoor, people&#10;&#10;Description automatically generated">
            <a:extLst>
              <a:ext uri="{FF2B5EF4-FFF2-40B4-BE49-F238E27FC236}">
                <a16:creationId xmlns:a16="http://schemas.microsoft.com/office/drawing/2014/main" id="{69A90B35-531E-44D4-A108-EFB094B2C9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87" t="27705" r="32255" b="47456"/>
          <a:stretch>
            <a:fillRect/>
          </a:stretch>
        </p:blipFill>
        <p:spPr>
          <a:xfrm>
            <a:off x="1000517" y="748058"/>
            <a:ext cx="2191570" cy="2191570"/>
          </a:xfrm>
          <a:custGeom>
            <a:avLst/>
            <a:gdLst>
              <a:gd name="connsiteX0" fmla="*/ 670488 w 1340976"/>
              <a:gd name="connsiteY0" fmla="*/ 0 h 1340976"/>
              <a:gd name="connsiteX1" fmla="*/ 1340976 w 1340976"/>
              <a:gd name="connsiteY1" fmla="*/ 670488 h 1340976"/>
              <a:gd name="connsiteX2" fmla="*/ 670488 w 1340976"/>
              <a:gd name="connsiteY2" fmla="*/ 1340976 h 1340976"/>
              <a:gd name="connsiteX3" fmla="*/ 0 w 1340976"/>
              <a:gd name="connsiteY3" fmla="*/ 670488 h 1340976"/>
              <a:gd name="connsiteX4" fmla="*/ 670488 w 1340976"/>
              <a:gd name="connsiteY4" fmla="*/ 0 h 134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0976" h="1340976">
                <a:moveTo>
                  <a:pt x="670488" y="0"/>
                </a:moveTo>
                <a:cubicBezTo>
                  <a:pt x="1040788" y="0"/>
                  <a:pt x="1340976" y="300188"/>
                  <a:pt x="1340976" y="670488"/>
                </a:cubicBezTo>
                <a:cubicBezTo>
                  <a:pt x="1340976" y="1040788"/>
                  <a:pt x="1040788" y="1340976"/>
                  <a:pt x="670488" y="1340976"/>
                </a:cubicBezTo>
                <a:cubicBezTo>
                  <a:pt x="300188" y="1340976"/>
                  <a:pt x="0" y="1040788"/>
                  <a:pt x="0" y="670488"/>
                </a:cubicBezTo>
                <a:cubicBezTo>
                  <a:pt x="0" y="300188"/>
                  <a:pt x="300188" y="0"/>
                  <a:pt x="670488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E5CFB1-2619-42A3-ADA6-6F1BEB62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51" r="22341" b="23977"/>
          <a:stretch/>
        </p:blipFill>
        <p:spPr>
          <a:xfrm>
            <a:off x="5081373" y="748058"/>
            <a:ext cx="2191570" cy="2195916"/>
          </a:xfrm>
          <a:custGeom>
            <a:avLst/>
            <a:gdLst>
              <a:gd name="connsiteX0" fmla="*/ 669161 w 1338322"/>
              <a:gd name="connsiteY0" fmla="*/ 0 h 1340976"/>
              <a:gd name="connsiteX1" fmla="*/ 1338322 w 1338322"/>
              <a:gd name="connsiteY1" fmla="*/ 670488 h 1340976"/>
              <a:gd name="connsiteX2" fmla="*/ 669161 w 1338322"/>
              <a:gd name="connsiteY2" fmla="*/ 1340976 h 1340976"/>
              <a:gd name="connsiteX3" fmla="*/ 0 w 1338322"/>
              <a:gd name="connsiteY3" fmla="*/ 670488 h 1340976"/>
              <a:gd name="connsiteX4" fmla="*/ 669161 w 1338322"/>
              <a:gd name="connsiteY4" fmla="*/ 0 h 134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8322" h="1340976">
                <a:moveTo>
                  <a:pt x="669161" y="0"/>
                </a:moveTo>
                <a:cubicBezTo>
                  <a:pt x="1038728" y="0"/>
                  <a:pt x="1338322" y="300188"/>
                  <a:pt x="1338322" y="670488"/>
                </a:cubicBezTo>
                <a:cubicBezTo>
                  <a:pt x="1338322" y="1040788"/>
                  <a:pt x="1038728" y="1340976"/>
                  <a:pt x="669161" y="1340976"/>
                </a:cubicBezTo>
                <a:cubicBezTo>
                  <a:pt x="299594" y="1340976"/>
                  <a:pt x="0" y="1040788"/>
                  <a:pt x="0" y="670488"/>
                </a:cubicBezTo>
                <a:cubicBezTo>
                  <a:pt x="0" y="300188"/>
                  <a:pt x="299594" y="0"/>
                  <a:pt x="669161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E53CE-8B86-4EF2-92BC-CEC6AC6F7E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69" t="9313" r="24592" b="9119"/>
          <a:stretch>
            <a:fillRect/>
          </a:stretch>
        </p:blipFill>
        <p:spPr>
          <a:xfrm rot="5400000">
            <a:off x="9162229" y="748058"/>
            <a:ext cx="2191570" cy="2191570"/>
          </a:xfrm>
          <a:custGeom>
            <a:avLst/>
            <a:gdLst>
              <a:gd name="connsiteX0" fmla="*/ 0 w 1345556"/>
              <a:gd name="connsiteY0" fmla="*/ 669161 h 1338322"/>
              <a:gd name="connsiteX1" fmla="*/ 672778 w 1345556"/>
              <a:gd name="connsiteY1" fmla="*/ 0 h 1338322"/>
              <a:gd name="connsiteX2" fmla="*/ 1345556 w 1345556"/>
              <a:gd name="connsiteY2" fmla="*/ 669161 h 1338322"/>
              <a:gd name="connsiteX3" fmla="*/ 672778 w 1345556"/>
              <a:gd name="connsiteY3" fmla="*/ 1338322 h 1338322"/>
              <a:gd name="connsiteX4" fmla="*/ 0 w 1345556"/>
              <a:gd name="connsiteY4" fmla="*/ 669161 h 133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5556" h="1338322">
                <a:moveTo>
                  <a:pt x="0" y="669161"/>
                </a:moveTo>
                <a:cubicBezTo>
                  <a:pt x="0" y="299594"/>
                  <a:pt x="301213" y="0"/>
                  <a:pt x="672778" y="0"/>
                </a:cubicBezTo>
                <a:cubicBezTo>
                  <a:pt x="1044343" y="0"/>
                  <a:pt x="1345556" y="299594"/>
                  <a:pt x="1345556" y="669161"/>
                </a:cubicBezTo>
                <a:cubicBezTo>
                  <a:pt x="1345556" y="1038728"/>
                  <a:pt x="1044343" y="1338322"/>
                  <a:pt x="672778" y="1338322"/>
                </a:cubicBezTo>
                <a:cubicBezTo>
                  <a:pt x="301213" y="1338322"/>
                  <a:pt x="0" y="1038728"/>
                  <a:pt x="0" y="669161"/>
                </a:cubicBezTo>
                <a:close/>
              </a:path>
            </a:pathLst>
          </a:custGeom>
        </p:spPr>
      </p:pic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16A1166-DE82-47E4-8A0E-4C5BB499FB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7" b="23745"/>
          <a:stretch>
            <a:fillRect/>
          </a:stretch>
        </p:blipFill>
        <p:spPr>
          <a:xfrm>
            <a:off x="3022807" y="3574385"/>
            <a:ext cx="2191569" cy="2191569"/>
          </a:xfrm>
          <a:custGeom>
            <a:avLst/>
            <a:gdLst>
              <a:gd name="connsiteX0" fmla="*/ 670488 w 1340976"/>
              <a:gd name="connsiteY0" fmla="*/ 0 h 1345556"/>
              <a:gd name="connsiteX1" fmla="*/ 1340976 w 1340976"/>
              <a:gd name="connsiteY1" fmla="*/ 672778 h 1345556"/>
              <a:gd name="connsiteX2" fmla="*/ 670488 w 1340976"/>
              <a:gd name="connsiteY2" fmla="*/ 1345556 h 1345556"/>
              <a:gd name="connsiteX3" fmla="*/ 0 w 1340976"/>
              <a:gd name="connsiteY3" fmla="*/ 672778 h 1345556"/>
              <a:gd name="connsiteX4" fmla="*/ 670488 w 1340976"/>
              <a:gd name="connsiteY4" fmla="*/ 0 h 134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0976" h="1345556">
                <a:moveTo>
                  <a:pt x="670488" y="0"/>
                </a:moveTo>
                <a:cubicBezTo>
                  <a:pt x="1040788" y="0"/>
                  <a:pt x="1340976" y="301213"/>
                  <a:pt x="1340976" y="672778"/>
                </a:cubicBezTo>
                <a:cubicBezTo>
                  <a:pt x="1340976" y="1044343"/>
                  <a:pt x="1040788" y="1345556"/>
                  <a:pt x="670488" y="1345556"/>
                </a:cubicBezTo>
                <a:cubicBezTo>
                  <a:pt x="300188" y="1345556"/>
                  <a:pt x="0" y="1044343"/>
                  <a:pt x="0" y="672778"/>
                </a:cubicBezTo>
                <a:cubicBezTo>
                  <a:pt x="0" y="301213"/>
                  <a:pt x="300188" y="0"/>
                  <a:pt x="670488" y="0"/>
                </a:cubicBezTo>
                <a:close/>
              </a:path>
            </a:pathLst>
          </a:cu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9B7C757-6351-4096-B9D0-B8F5357BA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802" y="3570040"/>
            <a:ext cx="2191569" cy="2195914"/>
          </a:xfrm>
          <a:prstGeom prst="rect">
            <a:avLst/>
          </a:prstGeom>
        </p:spPr>
      </p:pic>
      <p:sp>
        <p:nvSpPr>
          <p:cNvPr id="10" name="Google Shape;512;p43">
            <a:extLst>
              <a:ext uri="{FF2B5EF4-FFF2-40B4-BE49-F238E27FC236}">
                <a16:creationId xmlns:a16="http://schemas.microsoft.com/office/drawing/2014/main" id="{BAB6D47F-85EC-4188-9775-CFF05CAEDDBF}"/>
              </a:ext>
            </a:extLst>
          </p:cNvPr>
          <p:cNvSpPr txBox="1"/>
          <p:nvPr/>
        </p:nvSpPr>
        <p:spPr>
          <a:xfrm>
            <a:off x="1101044" y="3023027"/>
            <a:ext cx="1990515" cy="41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600" b="1">
                <a:solidFill>
                  <a:srgbClr val="FF0000"/>
                </a:solidFill>
                <a:latin typeface="Cousine"/>
                <a:ea typeface="Cousine"/>
                <a:cs typeface="Cousine"/>
                <a:sym typeface="Cousine"/>
              </a:rPr>
              <a:t>Andrew Drummond</a:t>
            </a:r>
            <a:br>
              <a:rPr lang="en" sz="1600">
                <a:latin typeface="Cousine"/>
                <a:ea typeface="Cousine"/>
                <a:cs typeface="Cousine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ousine"/>
                <a:cs typeface="Calibri"/>
              </a:rPr>
              <a:t>Game Design &amp; Sound Engineer</a:t>
            </a:r>
            <a:endParaRPr lang="en" sz="1600" b="1">
              <a:solidFill>
                <a:srgbClr val="FF0000"/>
              </a:solidFill>
              <a:latin typeface="Cousine"/>
              <a:ea typeface="Cousine"/>
              <a:cs typeface="Cousin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2" name="Google Shape;512;p43">
            <a:extLst>
              <a:ext uri="{FF2B5EF4-FFF2-40B4-BE49-F238E27FC236}">
                <a16:creationId xmlns:a16="http://schemas.microsoft.com/office/drawing/2014/main" id="{EAA572A4-2EBA-4143-8BD0-DC39CE90CA45}"/>
              </a:ext>
            </a:extLst>
          </p:cNvPr>
          <p:cNvSpPr txBox="1"/>
          <p:nvPr/>
        </p:nvSpPr>
        <p:spPr>
          <a:xfrm>
            <a:off x="4971348" y="3093211"/>
            <a:ext cx="2491831" cy="69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600" b="1">
                <a:solidFill>
                  <a:srgbClr val="FF0000"/>
                </a:solidFill>
                <a:latin typeface="Cousine"/>
                <a:ea typeface="Cousine"/>
                <a:cs typeface="Cousine"/>
                <a:sym typeface="Cousine"/>
              </a:rPr>
              <a:t>Rohan </a:t>
            </a:r>
            <a:r>
              <a:rPr lang="en" sz="1600" b="1" err="1">
                <a:solidFill>
                  <a:srgbClr val="FF0000"/>
                </a:solidFill>
                <a:latin typeface="Cousine"/>
                <a:ea typeface="Cousine"/>
                <a:cs typeface="Cousine"/>
                <a:sym typeface="Cousine"/>
              </a:rPr>
              <a:t>Kadkol</a:t>
            </a:r>
            <a:br>
              <a:rPr lang="en" sz="1600">
                <a:latin typeface="Cousine"/>
                <a:ea typeface="Cousine"/>
                <a:cs typeface="Cousine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ousine"/>
                <a:cs typeface="Cousine"/>
                <a:sym typeface="Cousine"/>
              </a:rPr>
              <a:t>Team Lead &amp; Software Engineer</a:t>
            </a:r>
            <a:endParaRPr lang="en-US" sz="1600">
              <a:solidFill>
                <a:srgbClr val="FF0000"/>
              </a:solidFill>
              <a:latin typeface="Calibri"/>
              <a:ea typeface="Cousine"/>
              <a:cs typeface="Cousin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3" name="Google Shape;512;p43">
            <a:extLst>
              <a:ext uri="{FF2B5EF4-FFF2-40B4-BE49-F238E27FC236}">
                <a16:creationId xmlns:a16="http://schemas.microsoft.com/office/drawing/2014/main" id="{5D84CB43-9E51-4D2F-9235-3EDADA78595E}"/>
              </a:ext>
            </a:extLst>
          </p:cNvPr>
          <p:cNvSpPr txBox="1"/>
          <p:nvPr/>
        </p:nvSpPr>
        <p:spPr>
          <a:xfrm>
            <a:off x="9373046" y="3091382"/>
            <a:ext cx="1769936" cy="40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600" b="1">
                <a:solidFill>
                  <a:srgbClr val="FF0000"/>
                </a:solidFill>
                <a:latin typeface="Cousine"/>
                <a:ea typeface="Cousine"/>
                <a:cs typeface="Cousine"/>
                <a:sym typeface="Cousine"/>
              </a:rPr>
              <a:t>Jacob Dickson</a:t>
            </a:r>
            <a:br>
              <a:rPr lang="en" sz="1600">
                <a:latin typeface="Cousine"/>
                <a:ea typeface="Cousine"/>
                <a:cs typeface="Cousine"/>
              </a:rPr>
            </a:br>
            <a:r>
              <a:rPr lang="en-US" sz="1600">
                <a:solidFill>
                  <a:srgbClr val="FF0000"/>
                </a:solidFill>
                <a:ea typeface="+mn-lt"/>
                <a:cs typeface="+mn-lt"/>
              </a:rPr>
              <a:t>Game Design Map Design &amp; Scripting</a:t>
            </a:r>
            <a:endParaRPr lang="en-US" sz="1600">
              <a:solidFill>
                <a:srgbClr val="FF0000"/>
              </a:solidFill>
              <a:latin typeface="Calibri"/>
              <a:ea typeface="Cousine"/>
              <a:cs typeface="Calibr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4" name="Google Shape;512;p43">
            <a:extLst>
              <a:ext uri="{FF2B5EF4-FFF2-40B4-BE49-F238E27FC236}">
                <a16:creationId xmlns:a16="http://schemas.microsoft.com/office/drawing/2014/main" id="{005784B3-388B-4BBA-ABA5-F9665F944FEF}"/>
              </a:ext>
            </a:extLst>
          </p:cNvPr>
          <p:cNvSpPr txBox="1"/>
          <p:nvPr/>
        </p:nvSpPr>
        <p:spPr>
          <a:xfrm>
            <a:off x="3114592" y="5901480"/>
            <a:ext cx="1967892" cy="41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Cousine"/>
                <a:ea typeface="Cousine"/>
                <a:cs typeface="Cousine"/>
                <a:sym typeface="Cousine"/>
              </a:rPr>
              <a:t>Ryan Courson</a:t>
            </a:r>
            <a:br>
              <a:rPr lang="en-US" sz="1600">
                <a:latin typeface="Cousine"/>
                <a:ea typeface="Cousine"/>
                <a:cs typeface="Cousine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ousine"/>
                <a:cs typeface="Cousine"/>
                <a:sym typeface="Cousine"/>
              </a:rPr>
              <a:t>Game Design &amp; Software Engineer</a:t>
            </a:r>
            <a:endParaRPr lang="en-US" sz="1600">
              <a:solidFill>
                <a:srgbClr val="FF0000"/>
              </a:solidFill>
              <a:latin typeface="Calibri"/>
              <a:ea typeface="Cousine"/>
              <a:cs typeface="Cousin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" name="Google Shape;512;p43">
            <a:extLst>
              <a:ext uri="{FF2B5EF4-FFF2-40B4-BE49-F238E27FC236}">
                <a16:creationId xmlns:a16="http://schemas.microsoft.com/office/drawing/2014/main" id="{5E8F593A-334F-4E8A-AE4A-65BF058AB229}"/>
              </a:ext>
            </a:extLst>
          </p:cNvPr>
          <p:cNvSpPr txBox="1"/>
          <p:nvPr/>
        </p:nvSpPr>
        <p:spPr>
          <a:xfrm>
            <a:off x="7150986" y="5906041"/>
            <a:ext cx="2827453" cy="40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Cousine"/>
                <a:ea typeface="Cousine"/>
                <a:cs typeface="Cousine"/>
                <a:sym typeface="Cousine"/>
              </a:rPr>
              <a:t>Annabelle </a:t>
            </a:r>
            <a:r>
              <a:rPr lang="en" sz="1600" b="1" err="1">
                <a:solidFill>
                  <a:srgbClr val="FF0000"/>
                </a:solidFill>
                <a:latin typeface="Cousine"/>
                <a:ea typeface="Cousine"/>
                <a:cs typeface="Cousine"/>
                <a:sym typeface="Cousine"/>
              </a:rPr>
              <a:t>Kanchirathingal</a:t>
            </a:r>
            <a:br>
              <a:rPr lang="en" sz="1600">
                <a:latin typeface="Cousine"/>
                <a:ea typeface="Cousine"/>
                <a:cs typeface="Cousine"/>
              </a:rPr>
            </a:br>
            <a:r>
              <a:rPr lang="en" sz="1600">
                <a:solidFill>
                  <a:srgbClr val="FF0000"/>
                </a:solidFill>
                <a:latin typeface="Calibri"/>
                <a:ea typeface="Cousine"/>
                <a:cs typeface="Cousine"/>
                <a:sym typeface="Cousine"/>
              </a:rPr>
              <a:t>Web </a:t>
            </a:r>
            <a:r>
              <a:rPr lang="en" sz="1600" err="1">
                <a:solidFill>
                  <a:srgbClr val="FF0000"/>
                </a:solidFill>
                <a:latin typeface="Calibri"/>
                <a:ea typeface="Cousine"/>
                <a:cs typeface="Cousine"/>
                <a:sym typeface="Cousine"/>
              </a:rPr>
              <a:t>Developement</a:t>
            </a:r>
            <a:r>
              <a:rPr lang="en" sz="1600">
                <a:solidFill>
                  <a:srgbClr val="FF0000"/>
                </a:solidFill>
                <a:latin typeface="Calibri"/>
                <a:ea typeface="Cousine"/>
                <a:cs typeface="Cousine"/>
                <a:sym typeface="Cousine"/>
              </a:rPr>
              <a:t> &amp; Game Design</a:t>
            </a:r>
            <a:endParaRPr lang="en-US" sz="1600">
              <a:solidFill>
                <a:srgbClr val="FF0000"/>
              </a:solidFill>
              <a:latin typeface="Calibri"/>
              <a:ea typeface="Cousine"/>
              <a:cs typeface="Cousine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  <p:extLst>
      <p:ext uri="{BB962C8B-B14F-4D97-AF65-F5344CB8AC3E}">
        <p14:creationId xmlns:p14="http://schemas.microsoft.com/office/powerpoint/2010/main" val="25469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FE92D-E28F-D200-06D5-9981A807F96A}"/>
              </a:ext>
            </a:extLst>
          </p:cNvPr>
          <p:cNvSpPr txBox="1"/>
          <p:nvPr/>
        </p:nvSpPr>
        <p:spPr>
          <a:xfrm>
            <a:off x="1880047" y="1197220"/>
            <a:ext cx="9206511" cy="44496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Verdana"/>
                <a:ea typeface="Verdana"/>
              </a:rPr>
              <a:t>Each team is going to give a 8-minute presentation (strictly timed) to describe and demonstrate the finished game. Be sure to describe the following:</a:t>
            </a:r>
            <a:endParaRPr lang="en-US"/>
          </a:p>
          <a:p>
            <a:pPr>
              <a:lnSpc>
                <a:spcPct val="150000"/>
              </a:lnSpc>
              <a:buChar char="•"/>
            </a:pPr>
            <a:r>
              <a:rPr lang="en-US" sz="2400">
                <a:latin typeface="Verdana"/>
                <a:ea typeface="Verdana"/>
              </a:rPr>
              <a:t>Briefly, introduce the concept of your game.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2400">
                <a:latin typeface="Verdana"/>
                <a:ea typeface="Verdana"/>
              </a:rPr>
              <a:t>Demonstrate the final version of the game.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2400">
                <a:latin typeface="Verdana"/>
                <a:ea typeface="Verdana"/>
              </a:rPr>
              <a:t>Demonstrate game mechanics and any emergent forms of play.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2400">
                <a:latin typeface="Verdana"/>
                <a:ea typeface="Verdana"/>
              </a:rPr>
              <a:t>Highlight any capabilities that you think are impressive.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79384B44-0FB4-4FB3-B95C-6921FB4CDB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642A5-2DE2-4109-AC5C-D5EA6EA90770}"/>
              </a:ext>
            </a:extLst>
          </p:cNvPr>
          <p:cNvSpPr txBox="1"/>
          <p:nvPr/>
        </p:nvSpPr>
        <p:spPr>
          <a:xfrm>
            <a:off x="1486412" y="337433"/>
            <a:ext cx="948797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Amasis MT Pro Medium" panose="02040604050005020304" pitchFamily="18" charset="0"/>
                <a:cs typeface="Calibri"/>
              </a:rPr>
              <a:t>"When the humans go away, the rats come out to play." But what happens when there are two rat clans each wanting all the food in the house for themselves?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99716-63B0-4A69-AFC0-518666453A0B}"/>
              </a:ext>
            </a:extLst>
          </p:cNvPr>
          <p:cNvSpPr txBox="1"/>
          <p:nvPr/>
        </p:nvSpPr>
        <p:spPr>
          <a:xfrm>
            <a:off x="4724400" y="304427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solidFill>
                  <a:srgbClr val="FF0000"/>
                </a:solidFill>
                <a:latin typeface="Amasis MT Pro Black" panose="02040A04050005020304" pitchFamily="18" charset="0"/>
                <a:cs typeface="Calibri"/>
              </a:rPr>
              <a:t>WAR!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CE9D0-C992-49F3-B49C-D70DA798CE58}"/>
              </a:ext>
            </a:extLst>
          </p:cNvPr>
          <p:cNvSpPr txBox="1"/>
          <p:nvPr/>
        </p:nvSpPr>
        <p:spPr>
          <a:xfrm>
            <a:off x="2110118" y="4950907"/>
            <a:ext cx="79717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Amasis MT Pro Medium" panose="02040604050005020304" pitchFamily="18" charset="0"/>
                <a:cs typeface="Calibri"/>
              </a:rPr>
              <a:t>Step into the shoes of your rat clan to destroy the enemy clan and claim the entire house and all it's food for your clan</a:t>
            </a:r>
          </a:p>
        </p:txBody>
      </p:sp>
    </p:spTree>
    <p:extLst>
      <p:ext uri="{BB962C8B-B14F-4D97-AF65-F5344CB8AC3E}">
        <p14:creationId xmlns:p14="http://schemas.microsoft.com/office/powerpoint/2010/main" val="42438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24D8-4881-6B5E-3CC7-F8F46EA4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Demo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1D5AC-E153-7811-1D15-BE7BD27D50A4}"/>
              </a:ext>
            </a:extLst>
          </p:cNvPr>
          <p:cNvSpPr txBox="1"/>
          <p:nvPr/>
        </p:nvSpPr>
        <p:spPr>
          <a:xfrm>
            <a:off x="871268" y="1719532"/>
            <a:ext cx="10693879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Talk about how it’s a FPS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HUD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Music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Soapy sponge Mechanic</a:t>
            </a:r>
            <a:endParaRPr lang="en-US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Toaster Mechanic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Healing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Opponent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cs typeface="Calibri"/>
              </a:rPr>
              <a:t>AI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cs typeface="Calibri"/>
              </a:rPr>
              <a:t>Jumping off table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cs typeface="Calibri"/>
              </a:rPr>
              <a:t>Moving around the room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>
                <a:cs typeface="Calibri"/>
              </a:rPr>
              <a:t>Locating where the player is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Higher Vantage Points -&gt; advantage over opponents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3 different rooms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cs typeface="Calibri"/>
              </a:rPr>
              <a:t>Increased interest in the game for the player</a:t>
            </a: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196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031C7E4-25A3-4562-9BED-1BF546FC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4651739"/>
            <a:ext cx="2743200" cy="2356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D24D8-4881-6B5E-3CC7-F8F46EA4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9" y="161715"/>
            <a:ext cx="10515600" cy="1325563"/>
          </a:xfrm>
        </p:spPr>
        <p:txBody>
          <a:bodyPr/>
          <a:lstStyle/>
          <a:p>
            <a:r>
              <a:rPr lang="en-US">
                <a:latin typeface="Amasis MT Pro Medium" panose="02040604050005020304" pitchFamily="18" charset="0"/>
                <a:cs typeface="Calibri Light"/>
              </a:rPr>
              <a:t>AI: Jumping Mechanism</a:t>
            </a:r>
            <a:endParaRPr lang="en-US">
              <a:latin typeface="Amasis MT Pro Medium" panose="020406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1D5AC-E153-7811-1D15-BE7BD27D50A4}"/>
              </a:ext>
            </a:extLst>
          </p:cNvPr>
          <p:cNvSpPr txBox="1"/>
          <p:nvPr/>
        </p:nvSpPr>
        <p:spPr>
          <a:xfrm>
            <a:off x="871268" y="1719532"/>
            <a:ext cx="106938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0DFE8-C10F-F1FB-6943-477B5281FF06}"/>
              </a:ext>
            </a:extLst>
          </p:cNvPr>
          <p:cNvSpPr txBox="1"/>
          <p:nvPr/>
        </p:nvSpPr>
        <p:spPr>
          <a:xfrm>
            <a:off x="7793602" y="1627640"/>
            <a:ext cx="346183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masis MT Pro Light" panose="02040304050005020304" pitchFamily="18" charset="0"/>
                <a:ea typeface="Calibri"/>
                <a:cs typeface="Calibri"/>
              </a:rPr>
              <a:t>Off-Mesh Link used to allow AI to reach higher surfaces.</a:t>
            </a:r>
          </a:p>
          <a:p>
            <a:endParaRPr lang="en-US" sz="2800">
              <a:latin typeface="Amasis MT Pro Light" panose="02040304050005020304" pitchFamily="18" charset="0"/>
              <a:ea typeface="Calibri"/>
              <a:cs typeface="Calibri"/>
            </a:endParaRPr>
          </a:p>
          <a:p>
            <a:r>
              <a:rPr lang="en-US" sz="2800">
                <a:latin typeface="Amasis MT Pro Light" panose="02040304050005020304" pitchFamily="18" charset="0"/>
                <a:ea typeface="Calibri"/>
                <a:cs typeface="Calibri"/>
              </a:rPr>
              <a:t>Circles represent the endpoints while the arrows represent directionality of the link.</a:t>
            </a:r>
          </a:p>
        </p:txBody>
      </p:sp>
      <p:pic>
        <p:nvPicPr>
          <p:cNvPr id="6" name="Picture 6" descr="A picture containing text, table, indoor, floor&#10;&#10;Description automatically generated">
            <a:extLst>
              <a:ext uri="{FF2B5EF4-FFF2-40B4-BE49-F238E27FC236}">
                <a16:creationId xmlns:a16="http://schemas.microsoft.com/office/drawing/2014/main" id="{3AB42558-E131-904E-2A05-C01C6391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9" y="1487278"/>
            <a:ext cx="6646126" cy="44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031C7E4-25A3-4562-9BED-1BF546FC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4651739"/>
            <a:ext cx="2743200" cy="2356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D24D8-4881-6B5E-3CC7-F8F46EA4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9" y="161715"/>
            <a:ext cx="10515600" cy="1325563"/>
          </a:xfrm>
        </p:spPr>
        <p:txBody>
          <a:bodyPr/>
          <a:lstStyle/>
          <a:p>
            <a:r>
              <a:rPr lang="en-US">
                <a:latin typeface="Amasis MT Pro Medium"/>
                <a:cs typeface="Calibri Light"/>
              </a:rPr>
              <a:t>AI: Player Detection</a:t>
            </a:r>
            <a:endParaRPr lang="en-US">
              <a:latin typeface="Amasis MT Pro Medium" panose="020406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1D5AC-E153-7811-1D15-BE7BD27D50A4}"/>
              </a:ext>
            </a:extLst>
          </p:cNvPr>
          <p:cNvSpPr txBox="1"/>
          <p:nvPr/>
        </p:nvSpPr>
        <p:spPr>
          <a:xfrm>
            <a:off x="871268" y="1719532"/>
            <a:ext cx="106938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0DFE8-C10F-F1FB-6943-477B5281FF06}"/>
              </a:ext>
            </a:extLst>
          </p:cNvPr>
          <p:cNvSpPr txBox="1"/>
          <p:nvPr/>
        </p:nvSpPr>
        <p:spPr>
          <a:xfrm>
            <a:off x="8535282" y="2091466"/>
            <a:ext cx="346183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masis MT Pro Light"/>
                <a:ea typeface="Calibri"/>
                <a:cs typeface="Calibri"/>
              </a:rPr>
              <a:t>Demonstration of AI-Player detection. Green lines appear only when AI is able to see enemies (red barriers obstruct view)</a:t>
            </a:r>
            <a:endParaRPr lang="en-US" sz="2800">
              <a:latin typeface="Amasis MT Pro Light" panose="02040304050005020304" pitchFamily="18" charset="0"/>
              <a:ea typeface="Calibri"/>
              <a:cs typeface="Calibri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96020098-1EF9-C21B-98FA-378BFC2EE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92" y="1188344"/>
            <a:ext cx="7802728" cy="515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B6BA5A5-2AF4-4A45-89F1-7C1C65D5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34" y="2374042"/>
            <a:ext cx="3826329" cy="2604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A032BC-C9C4-4311-BD58-273870F00DF4}"/>
              </a:ext>
            </a:extLst>
          </p:cNvPr>
          <p:cNvSpPr txBox="1"/>
          <p:nvPr/>
        </p:nvSpPr>
        <p:spPr>
          <a:xfrm>
            <a:off x="5080659" y="207818"/>
            <a:ext cx="234537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>
                <a:latin typeface="Amasis MT Pro Medium"/>
              </a:rPr>
              <a:t>MAP</a:t>
            </a:r>
            <a:endParaRPr lang="en-US" sz="6000">
              <a:latin typeface="Amasis MT Pro Medium" panose="02040604050005020304" pitchFamily="18" charset="0"/>
            </a:endParaRP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2A9FD36-10CC-4DD9-9302-B91A42E150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9" t="25229" b="33153"/>
          <a:stretch/>
        </p:blipFill>
        <p:spPr>
          <a:xfrm rot="10800000">
            <a:off x="-177181" y="-339831"/>
            <a:ext cx="3314007" cy="285415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6BCA7855-B855-448F-ACF8-B711E61A5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9" t="25229" b="33153"/>
          <a:stretch/>
        </p:blipFill>
        <p:spPr>
          <a:xfrm rot="10800000" flipH="1">
            <a:off x="9163396" y="-339831"/>
            <a:ext cx="3314007" cy="2854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F5648D-E07F-46AC-8185-C344BBAA437B}"/>
              </a:ext>
            </a:extLst>
          </p:cNvPr>
          <p:cNvSpPr txBox="1"/>
          <p:nvPr/>
        </p:nvSpPr>
        <p:spPr>
          <a:xfrm>
            <a:off x="678521" y="5269144"/>
            <a:ext cx="368003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latin typeface="Amasis MT Pro Light"/>
              </a:rPr>
              <a:t>living room</a:t>
            </a:r>
            <a:endParaRPr lang="en-US" sz="4800">
              <a:latin typeface="Amasis MT Pro Light" panose="020403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BAA23-46DA-4061-9008-711C994779CD}"/>
              </a:ext>
            </a:extLst>
          </p:cNvPr>
          <p:cNvSpPr txBox="1"/>
          <p:nvPr/>
        </p:nvSpPr>
        <p:spPr>
          <a:xfrm>
            <a:off x="4785611" y="5269144"/>
            <a:ext cx="330952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latin typeface="Amasis MT Pro Light"/>
              </a:rPr>
              <a:t>bathroom</a:t>
            </a:r>
            <a:endParaRPr lang="en-US" sz="4800">
              <a:latin typeface="Amasis MT Pro Light" panose="020403040500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8DA49-0F7B-44D9-BBBC-EEBA533FA3BB}"/>
              </a:ext>
            </a:extLst>
          </p:cNvPr>
          <p:cNvSpPr txBox="1"/>
          <p:nvPr/>
        </p:nvSpPr>
        <p:spPr>
          <a:xfrm>
            <a:off x="8929356" y="5269144"/>
            <a:ext cx="39889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latin typeface="Amasis MT Pro Light"/>
              </a:rPr>
              <a:t>bedroom</a:t>
            </a:r>
            <a:endParaRPr lang="en-US" sz="4800">
              <a:latin typeface="Amasis MT Pro Light" panose="020403040500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493EB-4E8B-413A-9CAC-74EE255F4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21" y="2367100"/>
            <a:ext cx="3722420" cy="266478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26E5664-FCC3-4F00-93E6-F08345660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8224156" y="2352039"/>
            <a:ext cx="3826328" cy="26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3A032BC-C9C4-4311-BD58-273870F00DF4}"/>
              </a:ext>
            </a:extLst>
          </p:cNvPr>
          <p:cNvSpPr txBox="1"/>
          <p:nvPr/>
        </p:nvSpPr>
        <p:spPr>
          <a:xfrm>
            <a:off x="3048659" y="106218"/>
            <a:ext cx="65516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>
                <a:latin typeface="Amasis MT Pro Medium"/>
              </a:rPr>
              <a:t>Player Movement</a:t>
            </a:r>
            <a:endParaRPr lang="en-US" sz="6000">
              <a:latin typeface="Amasis MT Pro Medium" panose="02040604050005020304" pitchFamily="18" charset="0"/>
            </a:endParaRP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2A9FD36-10CC-4DD9-9302-B91A42E15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9" t="25229" b="33153"/>
          <a:stretch/>
        </p:blipFill>
        <p:spPr>
          <a:xfrm rot="10800000">
            <a:off x="-177181" y="-339831"/>
            <a:ext cx="3314007" cy="285415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6BCA7855-B855-448F-ACF8-B711E61A5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9" t="25229" b="33153"/>
          <a:stretch/>
        </p:blipFill>
        <p:spPr>
          <a:xfrm rot="10800000" flipH="1">
            <a:off x="9163396" y="-339831"/>
            <a:ext cx="3314007" cy="2854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F5648D-E07F-46AC-8185-C344BBAA437B}"/>
              </a:ext>
            </a:extLst>
          </p:cNvPr>
          <p:cNvSpPr txBox="1"/>
          <p:nvPr/>
        </p:nvSpPr>
        <p:spPr>
          <a:xfrm>
            <a:off x="1298281" y="5645064"/>
            <a:ext cx="368003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latin typeface="Amasis MT Pro Light"/>
              </a:rPr>
              <a:t>Idle </a:t>
            </a:r>
          </a:p>
          <a:p>
            <a:endParaRPr lang="en-US" sz="4800">
              <a:latin typeface="Amasis MT Pro Light" panose="020403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BAA23-46DA-4061-9008-711C994779CD}"/>
              </a:ext>
            </a:extLst>
          </p:cNvPr>
          <p:cNvSpPr txBox="1"/>
          <p:nvPr/>
        </p:nvSpPr>
        <p:spPr>
          <a:xfrm>
            <a:off x="4907531" y="5685704"/>
            <a:ext cx="330952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latin typeface="Amasis MT Pro Light"/>
              </a:rPr>
              <a:t>Running</a:t>
            </a:r>
            <a:endParaRPr lang="en-US" sz="4800">
              <a:latin typeface="Amasis MT Pro Light" panose="020403040500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8DA49-0F7B-44D9-BBBC-EEBA533FA3BB}"/>
              </a:ext>
            </a:extLst>
          </p:cNvPr>
          <p:cNvSpPr txBox="1"/>
          <p:nvPr/>
        </p:nvSpPr>
        <p:spPr>
          <a:xfrm>
            <a:off x="8929356" y="5685704"/>
            <a:ext cx="39889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latin typeface="Amasis MT Pro Light"/>
              </a:rPr>
              <a:t>Death</a:t>
            </a:r>
            <a:endParaRPr lang="en-US" sz="4800">
              <a:latin typeface="Amasis MT Pro Light" panose="020403040500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401BD89-C084-2948-38CE-464FA9A6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1712769"/>
            <a:ext cx="2529840" cy="373726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5DF6012-728E-6B06-6FEC-AD791064C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1753409"/>
            <a:ext cx="2519680" cy="373726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9D93FC-4DA6-174A-A314-F31BA4D83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547" y="1639295"/>
            <a:ext cx="2540000" cy="37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6</Notes>
  <HiddenSlides>2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office theme</vt:lpstr>
      <vt:lpstr>Office Theme</vt:lpstr>
      <vt:lpstr>Office Theme</vt:lpstr>
      <vt:lpstr>PowerPoint Presentation</vt:lpstr>
      <vt:lpstr>Developers</vt:lpstr>
      <vt:lpstr>PowerPoint Presentation</vt:lpstr>
      <vt:lpstr>PowerPoint Presentation</vt:lpstr>
      <vt:lpstr>Demo</vt:lpstr>
      <vt:lpstr>AI: Jumping Mechanism</vt:lpstr>
      <vt:lpstr>AI: Player Detection</vt:lpstr>
      <vt:lpstr>PowerPoint Presentation</vt:lpstr>
      <vt:lpstr>PowerPoint Presentation</vt:lpstr>
      <vt:lpstr>Music and Sound Design</vt:lpstr>
      <vt:lpstr>HUD: Ammo Selector </vt:lpstr>
      <vt:lpstr>PowerPoint Presentation</vt:lpstr>
      <vt:lpstr>Future Plans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52</cp:revision>
  <dcterms:created xsi:type="dcterms:W3CDTF">2022-04-27T22:03:15Z</dcterms:created>
  <dcterms:modified xsi:type="dcterms:W3CDTF">2022-05-03T08:59:08Z</dcterms:modified>
</cp:coreProperties>
</file>